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66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76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EF2A9EA-C344-40DE-9E2B-3FF98BF81E1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6" name="Group 18"/>
          <p:cNvGrpSpPr>
            <a:grpSpLocks/>
          </p:cNvGrpSpPr>
          <p:nvPr/>
        </p:nvGrpSpPr>
        <p:grpSpPr bwMode="auto">
          <a:xfrm>
            <a:off x="-17463" y="-20638"/>
            <a:ext cx="9159876" cy="6878638"/>
            <a:chOff x="-11" y="-13"/>
            <a:chExt cx="5770" cy="433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hidden">
            <a:xfrm>
              <a:off x="1008" y="0"/>
              <a:ext cx="4751" cy="4319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912" cy="398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grayWhite">
            <a:xfrm>
              <a:off x="77" y="83"/>
              <a:ext cx="447" cy="520"/>
            </a:xfrm>
            <a:custGeom>
              <a:avLst/>
              <a:gdLst/>
              <a:ahLst/>
              <a:cxnLst>
                <a:cxn ang="0">
                  <a:pos x="254" y="495"/>
                </a:cxn>
                <a:cxn ang="0">
                  <a:pos x="245" y="454"/>
                </a:cxn>
                <a:cxn ang="0">
                  <a:pos x="230" y="417"/>
                </a:cxn>
                <a:cxn ang="0">
                  <a:pos x="193" y="402"/>
                </a:cxn>
                <a:cxn ang="0">
                  <a:pos x="150" y="412"/>
                </a:cxn>
                <a:cxn ang="0">
                  <a:pos x="112" y="417"/>
                </a:cxn>
                <a:cxn ang="0">
                  <a:pos x="93" y="399"/>
                </a:cxn>
                <a:cxn ang="0">
                  <a:pos x="81" y="370"/>
                </a:cxn>
                <a:cxn ang="0">
                  <a:pos x="75" y="339"/>
                </a:cxn>
                <a:cxn ang="0">
                  <a:pos x="76" y="309"/>
                </a:cxn>
                <a:cxn ang="0">
                  <a:pos x="106" y="300"/>
                </a:cxn>
                <a:cxn ang="0">
                  <a:pos x="146" y="307"/>
                </a:cxn>
                <a:cxn ang="0">
                  <a:pos x="175" y="294"/>
                </a:cxn>
                <a:cxn ang="0">
                  <a:pos x="186" y="273"/>
                </a:cxn>
                <a:cxn ang="0">
                  <a:pos x="189" y="246"/>
                </a:cxn>
                <a:cxn ang="0">
                  <a:pos x="188" y="219"/>
                </a:cxn>
                <a:cxn ang="0">
                  <a:pos x="178" y="191"/>
                </a:cxn>
                <a:cxn ang="0">
                  <a:pos x="153" y="171"/>
                </a:cxn>
                <a:cxn ang="0">
                  <a:pos x="123" y="172"/>
                </a:cxn>
                <a:cxn ang="0">
                  <a:pos x="93" y="185"/>
                </a:cxn>
                <a:cxn ang="0">
                  <a:pos x="64" y="194"/>
                </a:cxn>
                <a:cxn ang="0">
                  <a:pos x="34" y="185"/>
                </a:cxn>
                <a:cxn ang="0">
                  <a:pos x="19" y="166"/>
                </a:cxn>
                <a:cxn ang="0">
                  <a:pos x="9" y="146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387" y="12"/>
                </a:cxn>
                <a:cxn ang="0">
                  <a:pos x="399" y="41"/>
                </a:cxn>
                <a:cxn ang="0">
                  <a:pos x="406" y="74"/>
                </a:cxn>
                <a:cxn ang="0">
                  <a:pos x="411" y="107"/>
                </a:cxn>
                <a:cxn ang="0">
                  <a:pos x="396" y="141"/>
                </a:cxn>
                <a:cxn ang="0">
                  <a:pos x="375" y="144"/>
                </a:cxn>
                <a:cxn ang="0">
                  <a:pos x="354" y="141"/>
                </a:cxn>
                <a:cxn ang="0">
                  <a:pos x="332" y="137"/>
                </a:cxn>
                <a:cxn ang="0">
                  <a:pos x="307" y="141"/>
                </a:cxn>
                <a:cxn ang="0">
                  <a:pos x="286" y="166"/>
                </a:cxn>
                <a:cxn ang="0">
                  <a:pos x="285" y="199"/>
                </a:cxn>
                <a:cxn ang="0">
                  <a:pos x="289" y="222"/>
                </a:cxn>
                <a:cxn ang="0">
                  <a:pos x="295" y="247"/>
                </a:cxn>
                <a:cxn ang="0">
                  <a:pos x="308" y="268"/>
                </a:cxn>
                <a:cxn ang="0">
                  <a:pos x="332" y="282"/>
                </a:cxn>
                <a:cxn ang="0">
                  <a:pos x="357" y="282"/>
                </a:cxn>
                <a:cxn ang="0">
                  <a:pos x="379" y="272"/>
                </a:cxn>
                <a:cxn ang="0">
                  <a:pos x="402" y="262"/>
                </a:cxn>
                <a:cxn ang="0">
                  <a:pos x="426" y="265"/>
                </a:cxn>
                <a:cxn ang="0">
                  <a:pos x="436" y="287"/>
                </a:cxn>
                <a:cxn ang="0">
                  <a:pos x="442" y="312"/>
                </a:cxn>
                <a:cxn ang="0">
                  <a:pos x="444" y="338"/>
                </a:cxn>
                <a:cxn ang="0">
                  <a:pos x="436" y="358"/>
                </a:cxn>
                <a:cxn ang="0">
                  <a:pos x="397" y="366"/>
                </a:cxn>
                <a:cxn ang="0">
                  <a:pos x="363" y="380"/>
                </a:cxn>
                <a:cxn ang="0">
                  <a:pos x="347" y="406"/>
                </a:cxn>
                <a:cxn ang="0">
                  <a:pos x="353" y="437"/>
                </a:cxn>
                <a:cxn ang="0">
                  <a:pos x="372" y="464"/>
                </a:cxn>
                <a:cxn ang="0">
                  <a:pos x="369" y="492"/>
                </a:cxn>
                <a:cxn ang="0">
                  <a:pos x="347" y="503"/>
                </a:cxn>
                <a:cxn ang="0">
                  <a:pos x="323" y="511"/>
                </a:cxn>
                <a:cxn ang="0">
                  <a:pos x="298" y="516"/>
                </a:cxn>
                <a:cxn ang="0">
                  <a:pos x="272" y="519"/>
                </a:cxn>
              </a:cxnLst>
              <a:rect l="0" t="0" r="r" b="b"/>
              <a:pathLst>
                <a:path w="447" h="520">
                  <a:moveTo>
                    <a:pt x="272" y="519"/>
                  </a:moveTo>
                  <a:lnTo>
                    <a:pt x="265" y="512"/>
                  </a:lnTo>
                  <a:lnTo>
                    <a:pt x="259" y="505"/>
                  </a:lnTo>
                  <a:lnTo>
                    <a:pt x="254" y="495"/>
                  </a:lnTo>
                  <a:lnTo>
                    <a:pt x="252" y="486"/>
                  </a:lnTo>
                  <a:lnTo>
                    <a:pt x="248" y="475"/>
                  </a:lnTo>
                  <a:lnTo>
                    <a:pt x="246" y="465"/>
                  </a:lnTo>
                  <a:lnTo>
                    <a:pt x="245" y="454"/>
                  </a:lnTo>
                  <a:lnTo>
                    <a:pt x="242" y="444"/>
                  </a:lnTo>
                  <a:lnTo>
                    <a:pt x="239" y="434"/>
                  </a:lnTo>
                  <a:lnTo>
                    <a:pt x="235" y="425"/>
                  </a:lnTo>
                  <a:lnTo>
                    <a:pt x="230" y="417"/>
                  </a:lnTo>
                  <a:lnTo>
                    <a:pt x="223" y="411"/>
                  </a:lnTo>
                  <a:lnTo>
                    <a:pt x="215" y="406"/>
                  </a:lnTo>
                  <a:lnTo>
                    <a:pt x="205" y="403"/>
                  </a:lnTo>
                  <a:lnTo>
                    <a:pt x="193" y="402"/>
                  </a:lnTo>
                  <a:lnTo>
                    <a:pt x="177" y="403"/>
                  </a:lnTo>
                  <a:lnTo>
                    <a:pt x="168" y="407"/>
                  </a:lnTo>
                  <a:lnTo>
                    <a:pt x="159" y="410"/>
                  </a:lnTo>
                  <a:lnTo>
                    <a:pt x="150" y="412"/>
                  </a:lnTo>
                  <a:lnTo>
                    <a:pt x="140" y="415"/>
                  </a:lnTo>
                  <a:lnTo>
                    <a:pt x="131" y="416"/>
                  </a:lnTo>
                  <a:lnTo>
                    <a:pt x="122" y="417"/>
                  </a:lnTo>
                  <a:lnTo>
                    <a:pt x="112" y="417"/>
                  </a:lnTo>
                  <a:lnTo>
                    <a:pt x="102" y="417"/>
                  </a:lnTo>
                  <a:lnTo>
                    <a:pt x="99" y="412"/>
                  </a:lnTo>
                  <a:lnTo>
                    <a:pt x="96" y="406"/>
                  </a:lnTo>
                  <a:lnTo>
                    <a:pt x="93" y="399"/>
                  </a:lnTo>
                  <a:lnTo>
                    <a:pt x="90" y="393"/>
                  </a:lnTo>
                  <a:lnTo>
                    <a:pt x="87" y="385"/>
                  </a:lnTo>
                  <a:lnTo>
                    <a:pt x="84" y="378"/>
                  </a:lnTo>
                  <a:lnTo>
                    <a:pt x="81" y="370"/>
                  </a:lnTo>
                  <a:lnTo>
                    <a:pt x="79" y="362"/>
                  </a:lnTo>
                  <a:lnTo>
                    <a:pt x="78" y="355"/>
                  </a:lnTo>
                  <a:lnTo>
                    <a:pt x="76" y="347"/>
                  </a:lnTo>
                  <a:lnTo>
                    <a:pt x="75" y="339"/>
                  </a:lnTo>
                  <a:lnTo>
                    <a:pt x="74" y="332"/>
                  </a:lnTo>
                  <a:lnTo>
                    <a:pt x="74" y="324"/>
                  </a:lnTo>
                  <a:lnTo>
                    <a:pt x="75" y="316"/>
                  </a:lnTo>
                  <a:lnTo>
                    <a:pt x="76" y="309"/>
                  </a:lnTo>
                  <a:lnTo>
                    <a:pt x="78" y="302"/>
                  </a:lnTo>
                  <a:lnTo>
                    <a:pt x="87" y="299"/>
                  </a:lnTo>
                  <a:lnTo>
                    <a:pt x="97" y="298"/>
                  </a:lnTo>
                  <a:lnTo>
                    <a:pt x="106" y="300"/>
                  </a:lnTo>
                  <a:lnTo>
                    <a:pt x="116" y="302"/>
                  </a:lnTo>
                  <a:lnTo>
                    <a:pt x="126" y="305"/>
                  </a:lnTo>
                  <a:lnTo>
                    <a:pt x="136" y="306"/>
                  </a:lnTo>
                  <a:lnTo>
                    <a:pt x="146" y="307"/>
                  </a:lnTo>
                  <a:lnTo>
                    <a:pt x="157" y="305"/>
                  </a:lnTo>
                  <a:lnTo>
                    <a:pt x="165" y="302"/>
                  </a:lnTo>
                  <a:lnTo>
                    <a:pt x="170" y="298"/>
                  </a:lnTo>
                  <a:lnTo>
                    <a:pt x="175" y="294"/>
                  </a:lnTo>
                  <a:lnTo>
                    <a:pt x="179" y="290"/>
                  </a:lnTo>
                  <a:lnTo>
                    <a:pt x="182" y="284"/>
                  </a:lnTo>
                  <a:lnTo>
                    <a:pt x="185" y="278"/>
                  </a:lnTo>
                  <a:lnTo>
                    <a:pt x="186" y="273"/>
                  </a:lnTo>
                  <a:lnTo>
                    <a:pt x="187" y="266"/>
                  </a:lnTo>
                  <a:lnTo>
                    <a:pt x="188" y="259"/>
                  </a:lnTo>
                  <a:lnTo>
                    <a:pt x="189" y="253"/>
                  </a:lnTo>
                  <a:lnTo>
                    <a:pt x="189" y="246"/>
                  </a:lnTo>
                  <a:lnTo>
                    <a:pt x="189" y="239"/>
                  </a:lnTo>
                  <a:lnTo>
                    <a:pt x="189" y="232"/>
                  </a:lnTo>
                  <a:lnTo>
                    <a:pt x="189" y="226"/>
                  </a:lnTo>
                  <a:lnTo>
                    <a:pt x="188" y="219"/>
                  </a:lnTo>
                  <a:lnTo>
                    <a:pt x="188" y="213"/>
                  </a:lnTo>
                  <a:lnTo>
                    <a:pt x="186" y="204"/>
                  </a:lnTo>
                  <a:lnTo>
                    <a:pt x="182" y="198"/>
                  </a:lnTo>
                  <a:lnTo>
                    <a:pt x="178" y="191"/>
                  </a:lnTo>
                  <a:lnTo>
                    <a:pt x="173" y="185"/>
                  </a:lnTo>
                  <a:lnTo>
                    <a:pt x="167" y="180"/>
                  </a:lnTo>
                  <a:lnTo>
                    <a:pt x="161" y="176"/>
                  </a:lnTo>
                  <a:lnTo>
                    <a:pt x="153" y="171"/>
                  </a:lnTo>
                  <a:lnTo>
                    <a:pt x="146" y="167"/>
                  </a:lnTo>
                  <a:lnTo>
                    <a:pt x="138" y="167"/>
                  </a:lnTo>
                  <a:lnTo>
                    <a:pt x="130" y="170"/>
                  </a:lnTo>
                  <a:lnTo>
                    <a:pt x="123" y="172"/>
                  </a:lnTo>
                  <a:lnTo>
                    <a:pt x="116" y="175"/>
                  </a:lnTo>
                  <a:lnTo>
                    <a:pt x="108" y="178"/>
                  </a:lnTo>
                  <a:lnTo>
                    <a:pt x="100" y="182"/>
                  </a:lnTo>
                  <a:lnTo>
                    <a:pt x="93" y="185"/>
                  </a:lnTo>
                  <a:lnTo>
                    <a:pt x="86" y="189"/>
                  </a:lnTo>
                  <a:lnTo>
                    <a:pt x="79" y="191"/>
                  </a:lnTo>
                  <a:lnTo>
                    <a:pt x="71" y="194"/>
                  </a:lnTo>
                  <a:lnTo>
                    <a:pt x="64" y="194"/>
                  </a:lnTo>
                  <a:lnTo>
                    <a:pt x="56" y="194"/>
                  </a:lnTo>
                  <a:lnTo>
                    <a:pt x="48" y="193"/>
                  </a:lnTo>
                  <a:lnTo>
                    <a:pt x="41" y="190"/>
                  </a:lnTo>
                  <a:lnTo>
                    <a:pt x="34" y="185"/>
                  </a:lnTo>
                  <a:lnTo>
                    <a:pt x="26" y="179"/>
                  </a:lnTo>
                  <a:lnTo>
                    <a:pt x="24" y="175"/>
                  </a:lnTo>
                  <a:lnTo>
                    <a:pt x="21" y="171"/>
                  </a:lnTo>
                  <a:lnTo>
                    <a:pt x="19" y="166"/>
                  </a:lnTo>
                  <a:lnTo>
                    <a:pt x="15" y="162"/>
                  </a:lnTo>
                  <a:lnTo>
                    <a:pt x="13" y="157"/>
                  </a:lnTo>
                  <a:lnTo>
                    <a:pt x="11" y="151"/>
                  </a:lnTo>
                  <a:lnTo>
                    <a:pt x="9" y="146"/>
                  </a:lnTo>
                  <a:lnTo>
                    <a:pt x="7" y="139"/>
                  </a:lnTo>
                  <a:lnTo>
                    <a:pt x="6" y="134"/>
                  </a:lnTo>
                  <a:lnTo>
                    <a:pt x="4" y="129"/>
                  </a:lnTo>
                  <a:lnTo>
                    <a:pt x="2" y="122"/>
                  </a:lnTo>
                  <a:lnTo>
                    <a:pt x="1" y="116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0" y="98"/>
                  </a:lnTo>
                  <a:lnTo>
                    <a:pt x="0" y="92"/>
                  </a:lnTo>
                  <a:lnTo>
                    <a:pt x="378" y="0"/>
                  </a:lnTo>
                  <a:lnTo>
                    <a:pt x="383" y="5"/>
                  </a:lnTo>
                  <a:lnTo>
                    <a:pt x="387" y="12"/>
                  </a:lnTo>
                  <a:lnTo>
                    <a:pt x="391" y="18"/>
                  </a:lnTo>
                  <a:lnTo>
                    <a:pt x="394" y="26"/>
                  </a:lnTo>
                  <a:lnTo>
                    <a:pt x="397" y="33"/>
                  </a:lnTo>
                  <a:lnTo>
                    <a:pt x="399" y="41"/>
                  </a:lnTo>
                  <a:lnTo>
                    <a:pt x="401" y="49"/>
                  </a:lnTo>
                  <a:lnTo>
                    <a:pt x="403" y="57"/>
                  </a:lnTo>
                  <a:lnTo>
                    <a:pt x="405" y="65"/>
                  </a:lnTo>
                  <a:lnTo>
                    <a:pt x="406" y="74"/>
                  </a:lnTo>
                  <a:lnTo>
                    <a:pt x="407" y="82"/>
                  </a:lnTo>
                  <a:lnTo>
                    <a:pt x="408" y="91"/>
                  </a:lnTo>
                  <a:lnTo>
                    <a:pt x="410" y="99"/>
                  </a:lnTo>
                  <a:lnTo>
                    <a:pt x="411" y="107"/>
                  </a:lnTo>
                  <a:lnTo>
                    <a:pt x="412" y="115"/>
                  </a:lnTo>
                  <a:lnTo>
                    <a:pt x="413" y="123"/>
                  </a:lnTo>
                  <a:lnTo>
                    <a:pt x="401" y="138"/>
                  </a:lnTo>
                  <a:lnTo>
                    <a:pt x="396" y="141"/>
                  </a:lnTo>
                  <a:lnTo>
                    <a:pt x="391" y="143"/>
                  </a:lnTo>
                  <a:lnTo>
                    <a:pt x="386" y="144"/>
                  </a:lnTo>
                  <a:lnTo>
                    <a:pt x="380" y="144"/>
                  </a:lnTo>
                  <a:lnTo>
                    <a:pt x="375" y="144"/>
                  </a:lnTo>
                  <a:lnTo>
                    <a:pt x="370" y="144"/>
                  </a:lnTo>
                  <a:lnTo>
                    <a:pt x="365" y="143"/>
                  </a:lnTo>
                  <a:lnTo>
                    <a:pt x="359" y="142"/>
                  </a:lnTo>
                  <a:lnTo>
                    <a:pt x="354" y="141"/>
                  </a:lnTo>
                  <a:lnTo>
                    <a:pt x="348" y="139"/>
                  </a:lnTo>
                  <a:lnTo>
                    <a:pt x="343" y="139"/>
                  </a:lnTo>
                  <a:lnTo>
                    <a:pt x="338" y="138"/>
                  </a:lnTo>
                  <a:lnTo>
                    <a:pt x="332" y="137"/>
                  </a:lnTo>
                  <a:lnTo>
                    <a:pt x="326" y="136"/>
                  </a:lnTo>
                  <a:lnTo>
                    <a:pt x="320" y="137"/>
                  </a:lnTo>
                  <a:lnTo>
                    <a:pt x="314" y="138"/>
                  </a:lnTo>
                  <a:lnTo>
                    <a:pt x="307" y="141"/>
                  </a:lnTo>
                  <a:lnTo>
                    <a:pt x="301" y="146"/>
                  </a:lnTo>
                  <a:lnTo>
                    <a:pt x="295" y="152"/>
                  </a:lnTo>
                  <a:lnTo>
                    <a:pt x="290" y="159"/>
                  </a:lnTo>
                  <a:lnTo>
                    <a:pt x="286" y="166"/>
                  </a:lnTo>
                  <a:lnTo>
                    <a:pt x="284" y="175"/>
                  </a:lnTo>
                  <a:lnTo>
                    <a:pt x="282" y="184"/>
                  </a:lnTo>
                  <a:lnTo>
                    <a:pt x="283" y="194"/>
                  </a:lnTo>
                  <a:lnTo>
                    <a:pt x="285" y="199"/>
                  </a:lnTo>
                  <a:lnTo>
                    <a:pt x="286" y="204"/>
                  </a:lnTo>
                  <a:lnTo>
                    <a:pt x="286" y="210"/>
                  </a:lnTo>
                  <a:lnTo>
                    <a:pt x="287" y="217"/>
                  </a:lnTo>
                  <a:lnTo>
                    <a:pt x="289" y="222"/>
                  </a:lnTo>
                  <a:lnTo>
                    <a:pt x="290" y="229"/>
                  </a:lnTo>
                  <a:lnTo>
                    <a:pt x="292" y="235"/>
                  </a:lnTo>
                  <a:lnTo>
                    <a:pt x="293" y="241"/>
                  </a:lnTo>
                  <a:lnTo>
                    <a:pt x="295" y="247"/>
                  </a:lnTo>
                  <a:lnTo>
                    <a:pt x="298" y="253"/>
                  </a:lnTo>
                  <a:lnTo>
                    <a:pt x="300" y="259"/>
                  </a:lnTo>
                  <a:lnTo>
                    <a:pt x="304" y="264"/>
                  </a:lnTo>
                  <a:lnTo>
                    <a:pt x="308" y="268"/>
                  </a:lnTo>
                  <a:lnTo>
                    <a:pt x="313" y="273"/>
                  </a:lnTo>
                  <a:lnTo>
                    <a:pt x="319" y="276"/>
                  </a:lnTo>
                  <a:lnTo>
                    <a:pt x="326" y="279"/>
                  </a:lnTo>
                  <a:lnTo>
                    <a:pt x="332" y="282"/>
                  </a:lnTo>
                  <a:lnTo>
                    <a:pt x="339" y="284"/>
                  </a:lnTo>
                  <a:lnTo>
                    <a:pt x="345" y="284"/>
                  </a:lnTo>
                  <a:lnTo>
                    <a:pt x="351" y="284"/>
                  </a:lnTo>
                  <a:lnTo>
                    <a:pt x="357" y="282"/>
                  </a:lnTo>
                  <a:lnTo>
                    <a:pt x="362" y="280"/>
                  </a:lnTo>
                  <a:lnTo>
                    <a:pt x="367" y="278"/>
                  </a:lnTo>
                  <a:lnTo>
                    <a:pt x="373" y="274"/>
                  </a:lnTo>
                  <a:lnTo>
                    <a:pt x="379" y="272"/>
                  </a:lnTo>
                  <a:lnTo>
                    <a:pt x="385" y="268"/>
                  </a:lnTo>
                  <a:lnTo>
                    <a:pt x="390" y="266"/>
                  </a:lnTo>
                  <a:lnTo>
                    <a:pt x="396" y="264"/>
                  </a:lnTo>
                  <a:lnTo>
                    <a:pt x="402" y="262"/>
                  </a:lnTo>
                  <a:lnTo>
                    <a:pt x="407" y="260"/>
                  </a:lnTo>
                  <a:lnTo>
                    <a:pt x="414" y="260"/>
                  </a:lnTo>
                  <a:lnTo>
                    <a:pt x="420" y="261"/>
                  </a:lnTo>
                  <a:lnTo>
                    <a:pt x="426" y="265"/>
                  </a:lnTo>
                  <a:lnTo>
                    <a:pt x="429" y="270"/>
                  </a:lnTo>
                  <a:lnTo>
                    <a:pt x="432" y="275"/>
                  </a:lnTo>
                  <a:lnTo>
                    <a:pt x="434" y="281"/>
                  </a:lnTo>
                  <a:lnTo>
                    <a:pt x="436" y="287"/>
                  </a:lnTo>
                  <a:lnTo>
                    <a:pt x="439" y="292"/>
                  </a:lnTo>
                  <a:lnTo>
                    <a:pt x="439" y="299"/>
                  </a:lnTo>
                  <a:lnTo>
                    <a:pt x="440" y="305"/>
                  </a:lnTo>
                  <a:lnTo>
                    <a:pt x="442" y="312"/>
                  </a:lnTo>
                  <a:lnTo>
                    <a:pt x="442" y="319"/>
                  </a:lnTo>
                  <a:lnTo>
                    <a:pt x="443" y="325"/>
                  </a:lnTo>
                  <a:lnTo>
                    <a:pt x="443" y="332"/>
                  </a:lnTo>
                  <a:lnTo>
                    <a:pt x="444" y="338"/>
                  </a:lnTo>
                  <a:lnTo>
                    <a:pt x="445" y="345"/>
                  </a:lnTo>
                  <a:lnTo>
                    <a:pt x="445" y="352"/>
                  </a:lnTo>
                  <a:lnTo>
                    <a:pt x="446" y="358"/>
                  </a:lnTo>
                  <a:lnTo>
                    <a:pt x="436" y="358"/>
                  </a:lnTo>
                  <a:lnTo>
                    <a:pt x="426" y="359"/>
                  </a:lnTo>
                  <a:lnTo>
                    <a:pt x="417" y="361"/>
                  </a:lnTo>
                  <a:lnTo>
                    <a:pt x="406" y="363"/>
                  </a:lnTo>
                  <a:lnTo>
                    <a:pt x="397" y="366"/>
                  </a:lnTo>
                  <a:lnTo>
                    <a:pt x="386" y="369"/>
                  </a:lnTo>
                  <a:lnTo>
                    <a:pt x="377" y="372"/>
                  </a:lnTo>
                  <a:lnTo>
                    <a:pt x="366" y="377"/>
                  </a:lnTo>
                  <a:lnTo>
                    <a:pt x="363" y="380"/>
                  </a:lnTo>
                  <a:lnTo>
                    <a:pt x="359" y="385"/>
                  </a:lnTo>
                  <a:lnTo>
                    <a:pt x="354" y="391"/>
                  </a:lnTo>
                  <a:lnTo>
                    <a:pt x="351" y="398"/>
                  </a:lnTo>
                  <a:lnTo>
                    <a:pt x="347" y="406"/>
                  </a:lnTo>
                  <a:lnTo>
                    <a:pt x="346" y="414"/>
                  </a:lnTo>
                  <a:lnTo>
                    <a:pt x="347" y="421"/>
                  </a:lnTo>
                  <a:lnTo>
                    <a:pt x="350" y="429"/>
                  </a:lnTo>
                  <a:lnTo>
                    <a:pt x="353" y="437"/>
                  </a:lnTo>
                  <a:lnTo>
                    <a:pt x="358" y="444"/>
                  </a:lnTo>
                  <a:lnTo>
                    <a:pt x="363" y="450"/>
                  </a:lnTo>
                  <a:lnTo>
                    <a:pt x="368" y="458"/>
                  </a:lnTo>
                  <a:lnTo>
                    <a:pt x="372" y="464"/>
                  </a:lnTo>
                  <a:lnTo>
                    <a:pt x="374" y="472"/>
                  </a:lnTo>
                  <a:lnTo>
                    <a:pt x="375" y="480"/>
                  </a:lnTo>
                  <a:lnTo>
                    <a:pt x="373" y="489"/>
                  </a:lnTo>
                  <a:lnTo>
                    <a:pt x="369" y="492"/>
                  </a:lnTo>
                  <a:lnTo>
                    <a:pt x="364" y="495"/>
                  </a:lnTo>
                  <a:lnTo>
                    <a:pt x="359" y="498"/>
                  </a:lnTo>
                  <a:lnTo>
                    <a:pt x="353" y="500"/>
                  </a:lnTo>
                  <a:lnTo>
                    <a:pt x="347" y="503"/>
                  </a:lnTo>
                  <a:lnTo>
                    <a:pt x="341" y="505"/>
                  </a:lnTo>
                  <a:lnTo>
                    <a:pt x="336" y="508"/>
                  </a:lnTo>
                  <a:lnTo>
                    <a:pt x="330" y="509"/>
                  </a:lnTo>
                  <a:lnTo>
                    <a:pt x="323" y="511"/>
                  </a:lnTo>
                  <a:lnTo>
                    <a:pt x="317" y="512"/>
                  </a:lnTo>
                  <a:lnTo>
                    <a:pt x="311" y="514"/>
                  </a:lnTo>
                  <a:lnTo>
                    <a:pt x="304" y="515"/>
                  </a:lnTo>
                  <a:lnTo>
                    <a:pt x="298" y="516"/>
                  </a:lnTo>
                  <a:lnTo>
                    <a:pt x="292" y="517"/>
                  </a:lnTo>
                  <a:lnTo>
                    <a:pt x="285" y="518"/>
                  </a:lnTo>
                  <a:lnTo>
                    <a:pt x="279" y="519"/>
                  </a:lnTo>
                  <a:lnTo>
                    <a:pt x="272" y="51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grayWhite">
            <a:xfrm>
              <a:off x="19" y="1775"/>
              <a:ext cx="462" cy="618"/>
            </a:xfrm>
            <a:custGeom>
              <a:avLst/>
              <a:gdLst/>
              <a:ahLst/>
              <a:cxnLst>
                <a:cxn ang="0">
                  <a:pos x="224" y="439"/>
                </a:cxn>
                <a:cxn ang="0">
                  <a:pos x="193" y="434"/>
                </a:cxn>
                <a:cxn ang="0">
                  <a:pos x="165" y="436"/>
                </a:cxn>
                <a:cxn ang="0">
                  <a:pos x="156" y="444"/>
                </a:cxn>
                <a:cxn ang="0">
                  <a:pos x="147" y="461"/>
                </a:cxn>
                <a:cxn ang="0">
                  <a:pos x="147" y="487"/>
                </a:cxn>
                <a:cxn ang="0">
                  <a:pos x="143" y="513"/>
                </a:cxn>
                <a:cxn ang="0">
                  <a:pos x="136" y="537"/>
                </a:cxn>
                <a:cxn ang="0">
                  <a:pos x="7" y="549"/>
                </a:cxn>
                <a:cxn ang="0">
                  <a:pos x="5" y="510"/>
                </a:cxn>
                <a:cxn ang="0">
                  <a:pos x="1" y="472"/>
                </a:cxn>
                <a:cxn ang="0">
                  <a:pos x="1" y="433"/>
                </a:cxn>
                <a:cxn ang="0">
                  <a:pos x="12" y="392"/>
                </a:cxn>
                <a:cxn ang="0">
                  <a:pos x="37" y="383"/>
                </a:cxn>
                <a:cxn ang="0">
                  <a:pos x="66" y="389"/>
                </a:cxn>
                <a:cxn ang="0">
                  <a:pos x="94" y="403"/>
                </a:cxn>
                <a:cxn ang="0">
                  <a:pos x="120" y="417"/>
                </a:cxn>
                <a:cxn ang="0">
                  <a:pos x="156" y="399"/>
                </a:cxn>
                <a:cxn ang="0">
                  <a:pos x="166" y="363"/>
                </a:cxn>
                <a:cxn ang="0">
                  <a:pos x="164" y="321"/>
                </a:cxn>
                <a:cxn ang="0">
                  <a:pos x="158" y="280"/>
                </a:cxn>
                <a:cxn ang="0">
                  <a:pos x="71" y="135"/>
                </a:cxn>
                <a:cxn ang="0">
                  <a:pos x="104" y="141"/>
                </a:cxn>
                <a:cxn ang="0">
                  <a:pos x="137" y="147"/>
                </a:cxn>
                <a:cxn ang="0">
                  <a:pos x="170" y="144"/>
                </a:cxn>
                <a:cxn ang="0">
                  <a:pos x="195" y="128"/>
                </a:cxn>
                <a:cxn ang="0">
                  <a:pos x="206" y="114"/>
                </a:cxn>
                <a:cxn ang="0">
                  <a:pos x="216" y="92"/>
                </a:cxn>
                <a:cxn ang="0">
                  <a:pos x="211" y="69"/>
                </a:cxn>
                <a:cxn ang="0">
                  <a:pos x="207" y="47"/>
                </a:cxn>
                <a:cxn ang="0">
                  <a:pos x="208" y="24"/>
                </a:cxn>
                <a:cxn ang="0">
                  <a:pos x="221" y="2"/>
                </a:cxn>
                <a:cxn ang="0">
                  <a:pos x="245" y="0"/>
                </a:cxn>
                <a:cxn ang="0">
                  <a:pos x="272" y="5"/>
                </a:cxn>
                <a:cxn ang="0">
                  <a:pos x="296" y="17"/>
                </a:cxn>
                <a:cxn ang="0">
                  <a:pos x="316" y="38"/>
                </a:cxn>
                <a:cxn ang="0">
                  <a:pos x="317" y="66"/>
                </a:cxn>
                <a:cxn ang="0">
                  <a:pos x="304" y="94"/>
                </a:cxn>
                <a:cxn ang="0">
                  <a:pos x="294" y="125"/>
                </a:cxn>
                <a:cxn ang="0">
                  <a:pos x="302" y="158"/>
                </a:cxn>
                <a:cxn ang="0">
                  <a:pos x="337" y="181"/>
                </a:cxn>
                <a:cxn ang="0">
                  <a:pos x="380" y="188"/>
                </a:cxn>
                <a:cxn ang="0">
                  <a:pos x="427" y="190"/>
                </a:cxn>
                <a:cxn ang="0">
                  <a:pos x="431" y="329"/>
                </a:cxn>
                <a:cxn ang="0">
                  <a:pos x="401" y="338"/>
                </a:cxn>
                <a:cxn ang="0">
                  <a:pos x="370" y="331"/>
                </a:cxn>
                <a:cxn ang="0">
                  <a:pos x="337" y="319"/>
                </a:cxn>
                <a:cxn ang="0">
                  <a:pos x="303" y="316"/>
                </a:cxn>
                <a:cxn ang="0">
                  <a:pos x="281" y="333"/>
                </a:cxn>
                <a:cxn ang="0">
                  <a:pos x="268" y="361"/>
                </a:cxn>
                <a:cxn ang="0">
                  <a:pos x="263" y="393"/>
                </a:cxn>
                <a:cxn ang="0">
                  <a:pos x="264" y="427"/>
                </a:cxn>
                <a:cxn ang="0">
                  <a:pos x="286" y="457"/>
                </a:cxn>
                <a:cxn ang="0">
                  <a:pos x="317" y="464"/>
                </a:cxn>
                <a:cxn ang="0">
                  <a:pos x="354" y="463"/>
                </a:cxn>
                <a:cxn ang="0">
                  <a:pos x="392" y="473"/>
                </a:cxn>
                <a:cxn ang="0">
                  <a:pos x="401" y="509"/>
                </a:cxn>
                <a:cxn ang="0">
                  <a:pos x="403" y="547"/>
                </a:cxn>
                <a:cxn ang="0">
                  <a:pos x="398" y="583"/>
                </a:cxn>
                <a:cxn ang="0">
                  <a:pos x="388" y="617"/>
                </a:cxn>
              </a:cxnLst>
              <a:rect l="0" t="0" r="r" b="b"/>
              <a:pathLst>
                <a:path w="462" h="618">
                  <a:moveTo>
                    <a:pt x="384" y="617"/>
                  </a:moveTo>
                  <a:lnTo>
                    <a:pt x="248" y="578"/>
                  </a:lnTo>
                  <a:lnTo>
                    <a:pt x="231" y="442"/>
                  </a:lnTo>
                  <a:lnTo>
                    <a:pt x="224" y="439"/>
                  </a:lnTo>
                  <a:lnTo>
                    <a:pt x="217" y="436"/>
                  </a:lnTo>
                  <a:lnTo>
                    <a:pt x="209" y="435"/>
                  </a:lnTo>
                  <a:lnTo>
                    <a:pt x="201" y="434"/>
                  </a:lnTo>
                  <a:lnTo>
                    <a:pt x="193" y="434"/>
                  </a:lnTo>
                  <a:lnTo>
                    <a:pt x="185" y="434"/>
                  </a:lnTo>
                  <a:lnTo>
                    <a:pt x="176" y="435"/>
                  </a:lnTo>
                  <a:lnTo>
                    <a:pt x="167" y="435"/>
                  </a:lnTo>
                  <a:lnTo>
                    <a:pt x="165" y="436"/>
                  </a:lnTo>
                  <a:lnTo>
                    <a:pt x="162" y="438"/>
                  </a:lnTo>
                  <a:lnTo>
                    <a:pt x="160" y="440"/>
                  </a:lnTo>
                  <a:lnTo>
                    <a:pt x="158" y="442"/>
                  </a:lnTo>
                  <a:lnTo>
                    <a:pt x="156" y="444"/>
                  </a:lnTo>
                  <a:lnTo>
                    <a:pt x="153" y="448"/>
                  </a:lnTo>
                  <a:lnTo>
                    <a:pt x="151" y="452"/>
                  </a:lnTo>
                  <a:lnTo>
                    <a:pt x="147" y="456"/>
                  </a:lnTo>
                  <a:lnTo>
                    <a:pt x="147" y="461"/>
                  </a:lnTo>
                  <a:lnTo>
                    <a:pt x="147" y="468"/>
                  </a:lnTo>
                  <a:lnTo>
                    <a:pt x="147" y="474"/>
                  </a:lnTo>
                  <a:lnTo>
                    <a:pt x="147" y="480"/>
                  </a:lnTo>
                  <a:lnTo>
                    <a:pt x="147" y="487"/>
                  </a:lnTo>
                  <a:lnTo>
                    <a:pt x="146" y="493"/>
                  </a:lnTo>
                  <a:lnTo>
                    <a:pt x="146" y="499"/>
                  </a:lnTo>
                  <a:lnTo>
                    <a:pt x="145" y="506"/>
                  </a:lnTo>
                  <a:lnTo>
                    <a:pt x="143" y="513"/>
                  </a:lnTo>
                  <a:lnTo>
                    <a:pt x="143" y="520"/>
                  </a:lnTo>
                  <a:lnTo>
                    <a:pt x="141" y="525"/>
                  </a:lnTo>
                  <a:lnTo>
                    <a:pt x="139" y="532"/>
                  </a:lnTo>
                  <a:lnTo>
                    <a:pt x="136" y="537"/>
                  </a:lnTo>
                  <a:lnTo>
                    <a:pt x="134" y="543"/>
                  </a:lnTo>
                  <a:lnTo>
                    <a:pt x="131" y="549"/>
                  </a:lnTo>
                  <a:lnTo>
                    <a:pt x="128" y="553"/>
                  </a:lnTo>
                  <a:lnTo>
                    <a:pt x="7" y="549"/>
                  </a:lnTo>
                  <a:lnTo>
                    <a:pt x="7" y="539"/>
                  </a:lnTo>
                  <a:lnTo>
                    <a:pt x="7" y="530"/>
                  </a:lnTo>
                  <a:lnTo>
                    <a:pt x="6" y="521"/>
                  </a:lnTo>
                  <a:lnTo>
                    <a:pt x="5" y="510"/>
                  </a:lnTo>
                  <a:lnTo>
                    <a:pt x="4" y="501"/>
                  </a:lnTo>
                  <a:lnTo>
                    <a:pt x="2" y="492"/>
                  </a:lnTo>
                  <a:lnTo>
                    <a:pt x="1" y="482"/>
                  </a:lnTo>
                  <a:lnTo>
                    <a:pt x="1" y="472"/>
                  </a:lnTo>
                  <a:lnTo>
                    <a:pt x="0" y="463"/>
                  </a:lnTo>
                  <a:lnTo>
                    <a:pt x="0" y="453"/>
                  </a:lnTo>
                  <a:lnTo>
                    <a:pt x="0" y="442"/>
                  </a:lnTo>
                  <a:lnTo>
                    <a:pt x="1" y="433"/>
                  </a:lnTo>
                  <a:lnTo>
                    <a:pt x="3" y="423"/>
                  </a:lnTo>
                  <a:lnTo>
                    <a:pt x="5" y="413"/>
                  </a:lnTo>
                  <a:lnTo>
                    <a:pt x="8" y="402"/>
                  </a:lnTo>
                  <a:lnTo>
                    <a:pt x="12" y="392"/>
                  </a:lnTo>
                  <a:lnTo>
                    <a:pt x="18" y="388"/>
                  </a:lnTo>
                  <a:lnTo>
                    <a:pt x="24" y="386"/>
                  </a:lnTo>
                  <a:lnTo>
                    <a:pt x="30" y="384"/>
                  </a:lnTo>
                  <a:lnTo>
                    <a:pt x="37" y="383"/>
                  </a:lnTo>
                  <a:lnTo>
                    <a:pt x="45" y="384"/>
                  </a:lnTo>
                  <a:lnTo>
                    <a:pt x="52" y="385"/>
                  </a:lnTo>
                  <a:lnTo>
                    <a:pt x="59" y="387"/>
                  </a:lnTo>
                  <a:lnTo>
                    <a:pt x="66" y="389"/>
                  </a:lnTo>
                  <a:lnTo>
                    <a:pt x="73" y="392"/>
                  </a:lnTo>
                  <a:lnTo>
                    <a:pt x="80" y="396"/>
                  </a:lnTo>
                  <a:lnTo>
                    <a:pt x="87" y="400"/>
                  </a:lnTo>
                  <a:lnTo>
                    <a:pt x="94" y="403"/>
                  </a:lnTo>
                  <a:lnTo>
                    <a:pt x="100" y="407"/>
                  </a:lnTo>
                  <a:lnTo>
                    <a:pt x="107" y="411"/>
                  </a:lnTo>
                  <a:lnTo>
                    <a:pt x="113" y="415"/>
                  </a:lnTo>
                  <a:lnTo>
                    <a:pt x="120" y="417"/>
                  </a:lnTo>
                  <a:lnTo>
                    <a:pt x="136" y="417"/>
                  </a:lnTo>
                  <a:lnTo>
                    <a:pt x="143" y="412"/>
                  </a:lnTo>
                  <a:lnTo>
                    <a:pt x="151" y="406"/>
                  </a:lnTo>
                  <a:lnTo>
                    <a:pt x="156" y="399"/>
                  </a:lnTo>
                  <a:lnTo>
                    <a:pt x="160" y="391"/>
                  </a:lnTo>
                  <a:lnTo>
                    <a:pt x="163" y="383"/>
                  </a:lnTo>
                  <a:lnTo>
                    <a:pt x="165" y="373"/>
                  </a:lnTo>
                  <a:lnTo>
                    <a:pt x="166" y="363"/>
                  </a:lnTo>
                  <a:lnTo>
                    <a:pt x="166" y="353"/>
                  </a:lnTo>
                  <a:lnTo>
                    <a:pt x="166" y="343"/>
                  </a:lnTo>
                  <a:lnTo>
                    <a:pt x="166" y="333"/>
                  </a:lnTo>
                  <a:lnTo>
                    <a:pt x="164" y="321"/>
                  </a:lnTo>
                  <a:lnTo>
                    <a:pt x="163" y="311"/>
                  </a:lnTo>
                  <a:lnTo>
                    <a:pt x="161" y="301"/>
                  </a:lnTo>
                  <a:lnTo>
                    <a:pt x="159" y="290"/>
                  </a:lnTo>
                  <a:lnTo>
                    <a:pt x="158" y="280"/>
                  </a:lnTo>
                  <a:lnTo>
                    <a:pt x="156" y="270"/>
                  </a:lnTo>
                  <a:lnTo>
                    <a:pt x="39" y="241"/>
                  </a:lnTo>
                  <a:lnTo>
                    <a:pt x="63" y="135"/>
                  </a:lnTo>
                  <a:lnTo>
                    <a:pt x="71" y="135"/>
                  </a:lnTo>
                  <a:lnTo>
                    <a:pt x="79" y="136"/>
                  </a:lnTo>
                  <a:lnTo>
                    <a:pt x="87" y="137"/>
                  </a:lnTo>
                  <a:lnTo>
                    <a:pt x="96" y="139"/>
                  </a:lnTo>
                  <a:lnTo>
                    <a:pt x="104" y="141"/>
                  </a:lnTo>
                  <a:lnTo>
                    <a:pt x="113" y="143"/>
                  </a:lnTo>
                  <a:lnTo>
                    <a:pt x="120" y="144"/>
                  </a:lnTo>
                  <a:lnTo>
                    <a:pt x="129" y="146"/>
                  </a:lnTo>
                  <a:lnTo>
                    <a:pt x="137" y="147"/>
                  </a:lnTo>
                  <a:lnTo>
                    <a:pt x="146" y="147"/>
                  </a:lnTo>
                  <a:lnTo>
                    <a:pt x="154" y="147"/>
                  </a:lnTo>
                  <a:lnTo>
                    <a:pt x="162" y="146"/>
                  </a:lnTo>
                  <a:lnTo>
                    <a:pt x="170" y="144"/>
                  </a:lnTo>
                  <a:lnTo>
                    <a:pt x="177" y="141"/>
                  </a:lnTo>
                  <a:lnTo>
                    <a:pt x="185" y="136"/>
                  </a:lnTo>
                  <a:lnTo>
                    <a:pt x="192" y="132"/>
                  </a:lnTo>
                  <a:lnTo>
                    <a:pt x="195" y="128"/>
                  </a:lnTo>
                  <a:lnTo>
                    <a:pt x="197" y="125"/>
                  </a:lnTo>
                  <a:lnTo>
                    <a:pt x="200" y="121"/>
                  </a:lnTo>
                  <a:lnTo>
                    <a:pt x="204" y="118"/>
                  </a:lnTo>
                  <a:lnTo>
                    <a:pt x="206" y="114"/>
                  </a:lnTo>
                  <a:lnTo>
                    <a:pt x="210" y="108"/>
                  </a:lnTo>
                  <a:lnTo>
                    <a:pt x="212" y="104"/>
                  </a:lnTo>
                  <a:lnTo>
                    <a:pt x="216" y="97"/>
                  </a:lnTo>
                  <a:lnTo>
                    <a:pt x="216" y="92"/>
                  </a:lnTo>
                  <a:lnTo>
                    <a:pt x="214" y="86"/>
                  </a:lnTo>
                  <a:lnTo>
                    <a:pt x="214" y="80"/>
                  </a:lnTo>
                  <a:lnTo>
                    <a:pt x="212" y="76"/>
                  </a:lnTo>
                  <a:lnTo>
                    <a:pt x="211" y="69"/>
                  </a:lnTo>
                  <a:lnTo>
                    <a:pt x="210" y="65"/>
                  </a:lnTo>
                  <a:lnTo>
                    <a:pt x="209" y="58"/>
                  </a:lnTo>
                  <a:lnTo>
                    <a:pt x="208" y="53"/>
                  </a:lnTo>
                  <a:lnTo>
                    <a:pt x="207" y="47"/>
                  </a:lnTo>
                  <a:lnTo>
                    <a:pt x="206" y="41"/>
                  </a:lnTo>
                  <a:lnTo>
                    <a:pt x="206" y="35"/>
                  </a:lnTo>
                  <a:lnTo>
                    <a:pt x="207" y="29"/>
                  </a:lnTo>
                  <a:lnTo>
                    <a:pt x="208" y="24"/>
                  </a:lnTo>
                  <a:lnTo>
                    <a:pt x="210" y="17"/>
                  </a:lnTo>
                  <a:lnTo>
                    <a:pt x="212" y="11"/>
                  </a:lnTo>
                  <a:lnTo>
                    <a:pt x="216" y="5"/>
                  </a:lnTo>
                  <a:lnTo>
                    <a:pt x="221" y="2"/>
                  </a:lnTo>
                  <a:lnTo>
                    <a:pt x="226" y="1"/>
                  </a:lnTo>
                  <a:lnTo>
                    <a:pt x="233" y="0"/>
                  </a:lnTo>
                  <a:lnTo>
                    <a:pt x="239" y="0"/>
                  </a:lnTo>
                  <a:lnTo>
                    <a:pt x="245" y="0"/>
                  </a:lnTo>
                  <a:lnTo>
                    <a:pt x="251" y="0"/>
                  </a:lnTo>
                  <a:lnTo>
                    <a:pt x="258" y="1"/>
                  </a:lnTo>
                  <a:lnTo>
                    <a:pt x="264" y="3"/>
                  </a:lnTo>
                  <a:lnTo>
                    <a:pt x="272" y="5"/>
                  </a:lnTo>
                  <a:lnTo>
                    <a:pt x="278" y="8"/>
                  </a:lnTo>
                  <a:lnTo>
                    <a:pt x="284" y="11"/>
                  </a:lnTo>
                  <a:lnTo>
                    <a:pt x="290" y="13"/>
                  </a:lnTo>
                  <a:lnTo>
                    <a:pt x="296" y="17"/>
                  </a:lnTo>
                  <a:lnTo>
                    <a:pt x="302" y="21"/>
                  </a:lnTo>
                  <a:lnTo>
                    <a:pt x="307" y="26"/>
                  </a:lnTo>
                  <a:lnTo>
                    <a:pt x="311" y="30"/>
                  </a:lnTo>
                  <a:lnTo>
                    <a:pt x="316" y="38"/>
                  </a:lnTo>
                  <a:lnTo>
                    <a:pt x="318" y="44"/>
                  </a:lnTo>
                  <a:lnTo>
                    <a:pt x="319" y="52"/>
                  </a:lnTo>
                  <a:lnTo>
                    <a:pt x="318" y="59"/>
                  </a:lnTo>
                  <a:lnTo>
                    <a:pt x="317" y="66"/>
                  </a:lnTo>
                  <a:lnTo>
                    <a:pt x="314" y="73"/>
                  </a:lnTo>
                  <a:lnTo>
                    <a:pt x="311" y="80"/>
                  </a:lnTo>
                  <a:lnTo>
                    <a:pt x="308" y="87"/>
                  </a:lnTo>
                  <a:lnTo>
                    <a:pt x="304" y="94"/>
                  </a:lnTo>
                  <a:lnTo>
                    <a:pt x="301" y="102"/>
                  </a:lnTo>
                  <a:lnTo>
                    <a:pt x="297" y="110"/>
                  </a:lnTo>
                  <a:lnTo>
                    <a:pt x="294" y="118"/>
                  </a:lnTo>
                  <a:lnTo>
                    <a:pt x="294" y="125"/>
                  </a:lnTo>
                  <a:lnTo>
                    <a:pt x="293" y="133"/>
                  </a:lnTo>
                  <a:lnTo>
                    <a:pt x="294" y="140"/>
                  </a:lnTo>
                  <a:lnTo>
                    <a:pt x="295" y="147"/>
                  </a:lnTo>
                  <a:lnTo>
                    <a:pt x="302" y="158"/>
                  </a:lnTo>
                  <a:lnTo>
                    <a:pt x="309" y="165"/>
                  </a:lnTo>
                  <a:lnTo>
                    <a:pt x="317" y="172"/>
                  </a:lnTo>
                  <a:lnTo>
                    <a:pt x="327" y="176"/>
                  </a:lnTo>
                  <a:lnTo>
                    <a:pt x="337" y="181"/>
                  </a:lnTo>
                  <a:lnTo>
                    <a:pt x="347" y="183"/>
                  </a:lnTo>
                  <a:lnTo>
                    <a:pt x="357" y="186"/>
                  </a:lnTo>
                  <a:lnTo>
                    <a:pt x="369" y="187"/>
                  </a:lnTo>
                  <a:lnTo>
                    <a:pt x="380" y="188"/>
                  </a:lnTo>
                  <a:lnTo>
                    <a:pt x="392" y="188"/>
                  </a:lnTo>
                  <a:lnTo>
                    <a:pt x="403" y="189"/>
                  </a:lnTo>
                  <a:lnTo>
                    <a:pt x="415" y="189"/>
                  </a:lnTo>
                  <a:lnTo>
                    <a:pt x="427" y="190"/>
                  </a:lnTo>
                  <a:lnTo>
                    <a:pt x="438" y="191"/>
                  </a:lnTo>
                  <a:lnTo>
                    <a:pt x="450" y="192"/>
                  </a:lnTo>
                  <a:lnTo>
                    <a:pt x="461" y="195"/>
                  </a:lnTo>
                  <a:lnTo>
                    <a:pt x="431" y="329"/>
                  </a:lnTo>
                  <a:lnTo>
                    <a:pt x="424" y="334"/>
                  </a:lnTo>
                  <a:lnTo>
                    <a:pt x="416" y="336"/>
                  </a:lnTo>
                  <a:lnTo>
                    <a:pt x="408" y="338"/>
                  </a:lnTo>
                  <a:lnTo>
                    <a:pt x="401" y="338"/>
                  </a:lnTo>
                  <a:lnTo>
                    <a:pt x="393" y="337"/>
                  </a:lnTo>
                  <a:lnTo>
                    <a:pt x="385" y="336"/>
                  </a:lnTo>
                  <a:lnTo>
                    <a:pt x="377" y="334"/>
                  </a:lnTo>
                  <a:lnTo>
                    <a:pt x="370" y="331"/>
                  </a:lnTo>
                  <a:lnTo>
                    <a:pt x="361" y="327"/>
                  </a:lnTo>
                  <a:lnTo>
                    <a:pt x="353" y="325"/>
                  </a:lnTo>
                  <a:lnTo>
                    <a:pt x="345" y="321"/>
                  </a:lnTo>
                  <a:lnTo>
                    <a:pt x="337" y="319"/>
                  </a:lnTo>
                  <a:lnTo>
                    <a:pt x="328" y="317"/>
                  </a:lnTo>
                  <a:lnTo>
                    <a:pt x="320" y="316"/>
                  </a:lnTo>
                  <a:lnTo>
                    <a:pt x="311" y="315"/>
                  </a:lnTo>
                  <a:lnTo>
                    <a:pt x="303" y="316"/>
                  </a:lnTo>
                  <a:lnTo>
                    <a:pt x="297" y="319"/>
                  </a:lnTo>
                  <a:lnTo>
                    <a:pt x="291" y="323"/>
                  </a:lnTo>
                  <a:lnTo>
                    <a:pt x="286" y="327"/>
                  </a:lnTo>
                  <a:lnTo>
                    <a:pt x="281" y="333"/>
                  </a:lnTo>
                  <a:lnTo>
                    <a:pt x="277" y="339"/>
                  </a:lnTo>
                  <a:lnTo>
                    <a:pt x="274" y="346"/>
                  </a:lnTo>
                  <a:lnTo>
                    <a:pt x="271" y="353"/>
                  </a:lnTo>
                  <a:lnTo>
                    <a:pt x="268" y="361"/>
                  </a:lnTo>
                  <a:lnTo>
                    <a:pt x="266" y="368"/>
                  </a:lnTo>
                  <a:lnTo>
                    <a:pt x="264" y="376"/>
                  </a:lnTo>
                  <a:lnTo>
                    <a:pt x="264" y="385"/>
                  </a:lnTo>
                  <a:lnTo>
                    <a:pt x="263" y="393"/>
                  </a:lnTo>
                  <a:lnTo>
                    <a:pt x="263" y="402"/>
                  </a:lnTo>
                  <a:lnTo>
                    <a:pt x="263" y="410"/>
                  </a:lnTo>
                  <a:lnTo>
                    <a:pt x="264" y="418"/>
                  </a:lnTo>
                  <a:lnTo>
                    <a:pt x="264" y="427"/>
                  </a:lnTo>
                  <a:lnTo>
                    <a:pt x="268" y="438"/>
                  </a:lnTo>
                  <a:lnTo>
                    <a:pt x="273" y="446"/>
                  </a:lnTo>
                  <a:lnTo>
                    <a:pt x="279" y="454"/>
                  </a:lnTo>
                  <a:lnTo>
                    <a:pt x="286" y="457"/>
                  </a:lnTo>
                  <a:lnTo>
                    <a:pt x="293" y="461"/>
                  </a:lnTo>
                  <a:lnTo>
                    <a:pt x="300" y="463"/>
                  </a:lnTo>
                  <a:lnTo>
                    <a:pt x="308" y="464"/>
                  </a:lnTo>
                  <a:lnTo>
                    <a:pt x="317" y="464"/>
                  </a:lnTo>
                  <a:lnTo>
                    <a:pt x="326" y="463"/>
                  </a:lnTo>
                  <a:lnTo>
                    <a:pt x="335" y="463"/>
                  </a:lnTo>
                  <a:lnTo>
                    <a:pt x="344" y="462"/>
                  </a:lnTo>
                  <a:lnTo>
                    <a:pt x="354" y="463"/>
                  </a:lnTo>
                  <a:lnTo>
                    <a:pt x="363" y="463"/>
                  </a:lnTo>
                  <a:lnTo>
                    <a:pt x="373" y="465"/>
                  </a:lnTo>
                  <a:lnTo>
                    <a:pt x="383" y="468"/>
                  </a:lnTo>
                  <a:lnTo>
                    <a:pt x="392" y="473"/>
                  </a:lnTo>
                  <a:lnTo>
                    <a:pt x="395" y="482"/>
                  </a:lnTo>
                  <a:lnTo>
                    <a:pt x="398" y="491"/>
                  </a:lnTo>
                  <a:lnTo>
                    <a:pt x="400" y="499"/>
                  </a:lnTo>
                  <a:lnTo>
                    <a:pt x="401" y="509"/>
                  </a:lnTo>
                  <a:lnTo>
                    <a:pt x="403" y="518"/>
                  </a:lnTo>
                  <a:lnTo>
                    <a:pt x="404" y="527"/>
                  </a:lnTo>
                  <a:lnTo>
                    <a:pt x="404" y="536"/>
                  </a:lnTo>
                  <a:lnTo>
                    <a:pt x="403" y="547"/>
                  </a:lnTo>
                  <a:lnTo>
                    <a:pt x="403" y="555"/>
                  </a:lnTo>
                  <a:lnTo>
                    <a:pt x="401" y="564"/>
                  </a:lnTo>
                  <a:lnTo>
                    <a:pt x="400" y="574"/>
                  </a:lnTo>
                  <a:lnTo>
                    <a:pt x="398" y="583"/>
                  </a:lnTo>
                  <a:lnTo>
                    <a:pt x="396" y="591"/>
                  </a:lnTo>
                  <a:lnTo>
                    <a:pt x="393" y="600"/>
                  </a:lnTo>
                  <a:lnTo>
                    <a:pt x="391" y="608"/>
                  </a:lnTo>
                  <a:lnTo>
                    <a:pt x="388" y="617"/>
                  </a:lnTo>
                  <a:lnTo>
                    <a:pt x="384" y="61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grayWhite">
            <a:xfrm>
              <a:off x="48" y="1306"/>
              <a:ext cx="624" cy="371"/>
            </a:xfrm>
            <a:custGeom>
              <a:avLst/>
              <a:gdLst/>
              <a:ahLst/>
              <a:cxnLst>
                <a:cxn ang="0">
                  <a:pos x="186" y="342"/>
                </a:cxn>
                <a:cxn ang="0">
                  <a:pos x="175" y="308"/>
                </a:cxn>
                <a:cxn ang="0">
                  <a:pos x="149" y="280"/>
                </a:cxn>
                <a:cxn ang="0">
                  <a:pos x="124" y="270"/>
                </a:cxn>
                <a:cxn ang="0">
                  <a:pos x="104" y="269"/>
                </a:cxn>
                <a:cxn ang="0">
                  <a:pos x="10" y="290"/>
                </a:cxn>
                <a:cxn ang="0">
                  <a:pos x="3" y="264"/>
                </a:cxn>
                <a:cxn ang="0">
                  <a:pos x="0" y="236"/>
                </a:cxn>
                <a:cxn ang="0">
                  <a:pos x="4" y="214"/>
                </a:cxn>
                <a:cxn ang="0">
                  <a:pos x="22" y="200"/>
                </a:cxn>
                <a:cxn ang="0">
                  <a:pos x="53" y="200"/>
                </a:cxn>
                <a:cxn ang="0">
                  <a:pos x="90" y="208"/>
                </a:cxn>
                <a:cxn ang="0">
                  <a:pos x="126" y="190"/>
                </a:cxn>
                <a:cxn ang="0">
                  <a:pos x="144" y="33"/>
                </a:cxn>
                <a:cxn ang="0">
                  <a:pos x="174" y="28"/>
                </a:cxn>
                <a:cxn ang="0">
                  <a:pos x="206" y="31"/>
                </a:cxn>
                <a:cxn ang="0">
                  <a:pos x="230" y="57"/>
                </a:cxn>
                <a:cxn ang="0">
                  <a:pos x="236" y="99"/>
                </a:cxn>
                <a:cxn ang="0">
                  <a:pos x="249" y="138"/>
                </a:cxn>
                <a:cxn ang="0">
                  <a:pos x="293" y="159"/>
                </a:cxn>
                <a:cxn ang="0">
                  <a:pos x="345" y="148"/>
                </a:cxn>
                <a:cxn ang="0">
                  <a:pos x="366" y="119"/>
                </a:cxn>
                <a:cxn ang="0">
                  <a:pos x="361" y="91"/>
                </a:cxn>
                <a:cxn ang="0">
                  <a:pos x="352" y="62"/>
                </a:cxn>
                <a:cxn ang="0">
                  <a:pos x="363" y="34"/>
                </a:cxn>
                <a:cxn ang="0">
                  <a:pos x="398" y="17"/>
                </a:cxn>
                <a:cxn ang="0">
                  <a:pos x="439" y="7"/>
                </a:cxn>
                <a:cxn ang="0">
                  <a:pos x="474" y="5"/>
                </a:cxn>
                <a:cxn ang="0">
                  <a:pos x="479" y="37"/>
                </a:cxn>
                <a:cxn ang="0">
                  <a:pos x="483" y="70"/>
                </a:cxn>
                <a:cxn ang="0">
                  <a:pos x="507" y="97"/>
                </a:cxn>
                <a:cxn ang="0">
                  <a:pos x="535" y="101"/>
                </a:cxn>
                <a:cxn ang="0">
                  <a:pos x="566" y="94"/>
                </a:cxn>
                <a:cxn ang="0">
                  <a:pos x="598" y="94"/>
                </a:cxn>
                <a:cxn ang="0">
                  <a:pos x="620" y="125"/>
                </a:cxn>
                <a:cxn ang="0">
                  <a:pos x="621" y="162"/>
                </a:cxn>
                <a:cxn ang="0">
                  <a:pos x="608" y="178"/>
                </a:cxn>
                <a:cxn ang="0">
                  <a:pos x="573" y="183"/>
                </a:cxn>
                <a:cxn ang="0">
                  <a:pos x="524" y="186"/>
                </a:cxn>
                <a:cxn ang="0">
                  <a:pos x="514" y="197"/>
                </a:cxn>
                <a:cxn ang="0">
                  <a:pos x="519" y="333"/>
                </a:cxn>
                <a:cxn ang="0">
                  <a:pos x="486" y="342"/>
                </a:cxn>
                <a:cxn ang="0">
                  <a:pos x="449" y="344"/>
                </a:cxn>
                <a:cxn ang="0">
                  <a:pos x="412" y="338"/>
                </a:cxn>
                <a:cxn ang="0">
                  <a:pos x="402" y="311"/>
                </a:cxn>
                <a:cxn ang="0">
                  <a:pos x="402" y="283"/>
                </a:cxn>
                <a:cxn ang="0">
                  <a:pos x="397" y="254"/>
                </a:cxn>
                <a:cxn ang="0">
                  <a:pos x="367" y="236"/>
                </a:cxn>
                <a:cxn ang="0">
                  <a:pos x="329" y="237"/>
                </a:cxn>
                <a:cxn ang="0">
                  <a:pos x="289" y="248"/>
                </a:cxn>
                <a:cxn ang="0">
                  <a:pos x="263" y="264"/>
                </a:cxn>
                <a:cxn ang="0">
                  <a:pos x="262" y="293"/>
                </a:cxn>
                <a:cxn ang="0">
                  <a:pos x="276" y="322"/>
                </a:cxn>
                <a:cxn ang="0">
                  <a:pos x="257" y="360"/>
                </a:cxn>
                <a:cxn ang="0">
                  <a:pos x="210" y="364"/>
                </a:cxn>
              </a:cxnLst>
              <a:rect l="0" t="0" r="r" b="b"/>
              <a:pathLst>
                <a:path w="624" h="371">
                  <a:moveTo>
                    <a:pt x="191" y="370"/>
                  </a:moveTo>
                  <a:lnTo>
                    <a:pt x="190" y="363"/>
                  </a:lnTo>
                  <a:lnTo>
                    <a:pt x="189" y="356"/>
                  </a:lnTo>
                  <a:lnTo>
                    <a:pt x="188" y="349"/>
                  </a:lnTo>
                  <a:lnTo>
                    <a:pt x="186" y="342"/>
                  </a:lnTo>
                  <a:lnTo>
                    <a:pt x="185" y="335"/>
                  </a:lnTo>
                  <a:lnTo>
                    <a:pt x="182" y="328"/>
                  </a:lnTo>
                  <a:lnTo>
                    <a:pt x="181" y="321"/>
                  </a:lnTo>
                  <a:lnTo>
                    <a:pt x="178" y="315"/>
                  </a:lnTo>
                  <a:lnTo>
                    <a:pt x="175" y="308"/>
                  </a:lnTo>
                  <a:lnTo>
                    <a:pt x="171" y="302"/>
                  </a:lnTo>
                  <a:lnTo>
                    <a:pt x="167" y="296"/>
                  </a:lnTo>
                  <a:lnTo>
                    <a:pt x="162" y="290"/>
                  </a:lnTo>
                  <a:lnTo>
                    <a:pt x="156" y="285"/>
                  </a:lnTo>
                  <a:lnTo>
                    <a:pt x="149" y="280"/>
                  </a:lnTo>
                  <a:lnTo>
                    <a:pt x="143" y="276"/>
                  </a:lnTo>
                  <a:lnTo>
                    <a:pt x="134" y="273"/>
                  </a:lnTo>
                  <a:lnTo>
                    <a:pt x="131" y="271"/>
                  </a:lnTo>
                  <a:lnTo>
                    <a:pt x="128" y="270"/>
                  </a:lnTo>
                  <a:lnTo>
                    <a:pt x="124" y="270"/>
                  </a:lnTo>
                  <a:lnTo>
                    <a:pt x="121" y="270"/>
                  </a:lnTo>
                  <a:lnTo>
                    <a:pt x="117" y="270"/>
                  </a:lnTo>
                  <a:lnTo>
                    <a:pt x="113" y="271"/>
                  </a:lnTo>
                  <a:lnTo>
                    <a:pt x="109" y="270"/>
                  </a:lnTo>
                  <a:lnTo>
                    <a:pt x="104" y="269"/>
                  </a:lnTo>
                  <a:lnTo>
                    <a:pt x="22" y="307"/>
                  </a:lnTo>
                  <a:lnTo>
                    <a:pt x="19" y="304"/>
                  </a:lnTo>
                  <a:lnTo>
                    <a:pt x="15" y="300"/>
                  </a:lnTo>
                  <a:lnTo>
                    <a:pt x="13" y="296"/>
                  </a:lnTo>
                  <a:lnTo>
                    <a:pt x="10" y="290"/>
                  </a:lnTo>
                  <a:lnTo>
                    <a:pt x="9" y="286"/>
                  </a:lnTo>
                  <a:lnTo>
                    <a:pt x="6" y="280"/>
                  </a:lnTo>
                  <a:lnTo>
                    <a:pt x="5" y="275"/>
                  </a:lnTo>
                  <a:lnTo>
                    <a:pt x="4" y="270"/>
                  </a:lnTo>
                  <a:lnTo>
                    <a:pt x="3" y="264"/>
                  </a:lnTo>
                  <a:lnTo>
                    <a:pt x="2" y="258"/>
                  </a:lnTo>
                  <a:lnTo>
                    <a:pt x="0" y="252"/>
                  </a:lnTo>
                  <a:lnTo>
                    <a:pt x="0" y="246"/>
                  </a:lnTo>
                  <a:lnTo>
                    <a:pt x="0" y="241"/>
                  </a:lnTo>
                  <a:lnTo>
                    <a:pt x="0" y="236"/>
                  </a:lnTo>
                  <a:lnTo>
                    <a:pt x="0" y="229"/>
                  </a:lnTo>
                  <a:lnTo>
                    <a:pt x="0" y="224"/>
                  </a:lnTo>
                  <a:lnTo>
                    <a:pt x="0" y="221"/>
                  </a:lnTo>
                  <a:lnTo>
                    <a:pt x="2" y="217"/>
                  </a:lnTo>
                  <a:lnTo>
                    <a:pt x="4" y="214"/>
                  </a:lnTo>
                  <a:lnTo>
                    <a:pt x="6" y="211"/>
                  </a:lnTo>
                  <a:lnTo>
                    <a:pt x="9" y="208"/>
                  </a:lnTo>
                  <a:lnTo>
                    <a:pt x="12" y="206"/>
                  </a:lnTo>
                  <a:lnTo>
                    <a:pt x="16" y="203"/>
                  </a:lnTo>
                  <a:lnTo>
                    <a:pt x="22" y="200"/>
                  </a:lnTo>
                  <a:lnTo>
                    <a:pt x="28" y="200"/>
                  </a:lnTo>
                  <a:lnTo>
                    <a:pt x="33" y="200"/>
                  </a:lnTo>
                  <a:lnTo>
                    <a:pt x="40" y="200"/>
                  </a:lnTo>
                  <a:lnTo>
                    <a:pt x="47" y="200"/>
                  </a:lnTo>
                  <a:lnTo>
                    <a:pt x="53" y="200"/>
                  </a:lnTo>
                  <a:lnTo>
                    <a:pt x="60" y="201"/>
                  </a:lnTo>
                  <a:lnTo>
                    <a:pt x="67" y="204"/>
                  </a:lnTo>
                  <a:lnTo>
                    <a:pt x="74" y="207"/>
                  </a:lnTo>
                  <a:lnTo>
                    <a:pt x="81" y="208"/>
                  </a:lnTo>
                  <a:lnTo>
                    <a:pt x="90" y="208"/>
                  </a:lnTo>
                  <a:lnTo>
                    <a:pt x="97" y="207"/>
                  </a:lnTo>
                  <a:lnTo>
                    <a:pt x="105" y="204"/>
                  </a:lnTo>
                  <a:lnTo>
                    <a:pt x="113" y="200"/>
                  </a:lnTo>
                  <a:lnTo>
                    <a:pt x="119" y="196"/>
                  </a:lnTo>
                  <a:lnTo>
                    <a:pt x="126" y="190"/>
                  </a:lnTo>
                  <a:lnTo>
                    <a:pt x="131" y="183"/>
                  </a:lnTo>
                  <a:lnTo>
                    <a:pt x="127" y="35"/>
                  </a:lnTo>
                  <a:lnTo>
                    <a:pt x="133" y="35"/>
                  </a:lnTo>
                  <a:lnTo>
                    <a:pt x="138" y="34"/>
                  </a:lnTo>
                  <a:lnTo>
                    <a:pt x="144" y="33"/>
                  </a:lnTo>
                  <a:lnTo>
                    <a:pt x="150" y="32"/>
                  </a:lnTo>
                  <a:lnTo>
                    <a:pt x="156" y="31"/>
                  </a:lnTo>
                  <a:lnTo>
                    <a:pt x="162" y="30"/>
                  </a:lnTo>
                  <a:lnTo>
                    <a:pt x="168" y="29"/>
                  </a:lnTo>
                  <a:lnTo>
                    <a:pt x="174" y="28"/>
                  </a:lnTo>
                  <a:lnTo>
                    <a:pt x="181" y="28"/>
                  </a:lnTo>
                  <a:lnTo>
                    <a:pt x="186" y="28"/>
                  </a:lnTo>
                  <a:lnTo>
                    <a:pt x="193" y="28"/>
                  </a:lnTo>
                  <a:lnTo>
                    <a:pt x="199" y="30"/>
                  </a:lnTo>
                  <a:lnTo>
                    <a:pt x="206" y="31"/>
                  </a:lnTo>
                  <a:lnTo>
                    <a:pt x="211" y="34"/>
                  </a:lnTo>
                  <a:lnTo>
                    <a:pt x="218" y="37"/>
                  </a:lnTo>
                  <a:lnTo>
                    <a:pt x="225" y="41"/>
                  </a:lnTo>
                  <a:lnTo>
                    <a:pt x="228" y="48"/>
                  </a:lnTo>
                  <a:lnTo>
                    <a:pt x="230" y="57"/>
                  </a:lnTo>
                  <a:lnTo>
                    <a:pt x="232" y="65"/>
                  </a:lnTo>
                  <a:lnTo>
                    <a:pt x="234" y="73"/>
                  </a:lnTo>
                  <a:lnTo>
                    <a:pt x="234" y="82"/>
                  </a:lnTo>
                  <a:lnTo>
                    <a:pt x="235" y="91"/>
                  </a:lnTo>
                  <a:lnTo>
                    <a:pt x="236" y="99"/>
                  </a:lnTo>
                  <a:lnTo>
                    <a:pt x="238" y="108"/>
                  </a:lnTo>
                  <a:lnTo>
                    <a:pt x="239" y="116"/>
                  </a:lnTo>
                  <a:lnTo>
                    <a:pt x="242" y="124"/>
                  </a:lnTo>
                  <a:lnTo>
                    <a:pt x="245" y="131"/>
                  </a:lnTo>
                  <a:lnTo>
                    <a:pt x="249" y="138"/>
                  </a:lnTo>
                  <a:lnTo>
                    <a:pt x="256" y="145"/>
                  </a:lnTo>
                  <a:lnTo>
                    <a:pt x="263" y="150"/>
                  </a:lnTo>
                  <a:lnTo>
                    <a:pt x="273" y="155"/>
                  </a:lnTo>
                  <a:lnTo>
                    <a:pt x="284" y="159"/>
                  </a:lnTo>
                  <a:lnTo>
                    <a:pt x="293" y="159"/>
                  </a:lnTo>
                  <a:lnTo>
                    <a:pt x="303" y="159"/>
                  </a:lnTo>
                  <a:lnTo>
                    <a:pt x="314" y="158"/>
                  </a:lnTo>
                  <a:lnTo>
                    <a:pt x="325" y="156"/>
                  </a:lnTo>
                  <a:lnTo>
                    <a:pt x="335" y="152"/>
                  </a:lnTo>
                  <a:lnTo>
                    <a:pt x="345" y="148"/>
                  </a:lnTo>
                  <a:lnTo>
                    <a:pt x="353" y="142"/>
                  </a:lnTo>
                  <a:lnTo>
                    <a:pt x="359" y="134"/>
                  </a:lnTo>
                  <a:lnTo>
                    <a:pt x="363" y="129"/>
                  </a:lnTo>
                  <a:lnTo>
                    <a:pt x="365" y="124"/>
                  </a:lnTo>
                  <a:lnTo>
                    <a:pt x="366" y="119"/>
                  </a:lnTo>
                  <a:lnTo>
                    <a:pt x="366" y="113"/>
                  </a:lnTo>
                  <a:lnTo>
                    <a:pt x="366" y="108"/>
                  </a:lnTo>
                  <a:lnTo>
                    <a:pt x="365" y="102"/>
                  </a:lnTo>
                  <a:lnTo>
                    <a:pt x="364" y="96"/>
                  </a:lnTo>
                  <a:lnTo>
                    <a:pt x="361" y="91"/>
                  </a:lnTo>
                  <a:lnTo>
                    <a:pt x="359" y="86"/>
                  </a:lnTo>
                  <a:lnTo>
                    <a:pt x="357" y="79"/>
                  </a:lnTo>
                  <a:lnTo>
                    <a:pt x="354" y="73"/>
                  </a:lnTo>
                  <a:lnTo>
                    <a:pt x="354" y="68"/>
                  </a:lnTo>
                  <a:lnTo>
                    <a:pt x="352" y="62"/>
                  </a:lnTo>
                  <a:lnTo>
                    <a:pt x="351" y="57"/>
                  </a:lnTo>
                  <a:lnTo>
                    <a:pt x="351" y="51"/>
                  </a:lnTo>
                  <a:lnTo>
                    <a:pt x="352" y="44"/>
                  </a:lnTo>
                  <a:lnTo>
                    <a:pt x="357" y="39"/>
                  </a:lnTo>
                  <a:lnTo>
                    <a:pt x="363" y="34"/>
                  </a:lnTo>
                  <a:lnTo>
                    <a:pt x="369" y="30"/>
                  </a:lnTo>
                  <a:lnTo>
                    <a:pt x="376" y="26"/>
                  </a:lnTo>
                  <a:lnTo>
                    <a:pt x="383" y="22"/>
                  </a:lnTo>
                  <a:lnTo>
                    <a:pt x="391" y="19"/>
                  </a:lnTo>
                  <a:lnTo>
                    <a:pt x="398" y="17"/>
                  </a:lnTo>
                  <a:lnTo>
                    <a:pt x="407" y="14"/>
                  </a:lnTo>
                  <a:lnTo>
                    <a:pt x="414" y="12"/>
                  </a:lnTo>
                  <a:lnTo>
                    <a:pt x="422" y="10"/>
                  </a:lnTo>
                  <a:lnTo>
                    <a:pt x="431" y="9"/>
                  </a:lnTo>
                  <a:lnTo>
                    <a:pt x="439" y="7"/>
                  </a:lnTo>
                  <a:lnTo>
                    <a:pt x="448" y="5"/>
                  </a:lnTo>
                  <a:lnTo>
                    <a:pt x="456" y="3"/>
                  </a:lnTo>
                  <a:lnTo>
                    <a:pt x="464" y="2"/>
                  </a:lnTo>
                  <a:lnTo>
                    <a:pt x="472" y="0"/>
                  </a:lnTo>
                  <a:lnTo>
                    <a:pt x="474" y="5"/>
                  </a:lnTo>
                  <a:lnTo>
                    <a:pt x="476" y="11"/>
                  </a:lnTo>
                  <a:lnTo>
                    <a:pt x="477" y="17"/>
                  </a:lnTo>
                  <a:lnTo>
                    <a:pt x="478" y="24"/>
                  </a:lnTo>
                  <a:lnTo>
                    <a:pt x="478" y="30"/>
                  </a:lnTo>
                  <a:lnTo>
                    <a:pt x="479" y="37"/>
                  </a:lnTo>
                  <a:lnTo>
                    <a:pt x="479" y="44"/>
                  </a:lnTo>
                  <a:lnTo>
                    <a:pt x="479" y="51"/>
                  </a:lnTo>
                  <a:lnTo>
                    <a:pt x="479" y="57"/>
                  </a:lnTo>
                  <a:lnTo>
                    <a:pt x="481" y="64"/>
                  </a:lnTo>
                  <a:lnTo>
                    <a:pt x="483" y="70"/>
                  </a:lnTo>
                  <a:lnTo>
                    <a:pt x="485" y="76"/>
                  </a:lnTo>
                  <a:lnTo>
                    <a:pt x="488" y="82"/>
                  </a:lnTo>
                  <a:lnTo>
                    <a:pt x="493" y="88"/>
                  </a:lnTo>
                  <a:lnTo>
                    <a:pt x="499" y="92"/>
                  </a:lnTo>
                  <a:lnTo>
                    <a:pt x="507" y="97"/>
                  </a:lnTo>
                  <a:lnTo>
                    <a:pt x="512" y="99"/>
                  </a:lnTo>
                  <a:lnTo>
                    <a:pt x="517" y="101"/>
                  </a:lnTo>
                  <a:lnTo>
                    <a:pt x="523" y="102"/>
                  </a:lnTo>
                  <a:lnTo>
                    <a:pt x="529" y="102"/>
                  </a:lnTo>
                  <a:lnTo>
                    <a:pt x="535" y="101"/>
                  </a:lnTo>
                  <a:lnTo>
                    <a:pt x="541" y="99"/>
                  </a:lnTo>
                  <a:lnTo>
                    <a:pt x="547" y="98"/>
                  </a:lnTo>
                  <a:lnTo>
                    <a:pt x="554" y="97"/>
                  </a:lnTo>
                  <a:lnTo>
                    <a:pt x="560" y="95"/>
                  </a:lnTo>
                  <a:lnTo>
                    <a:pt x="566" y="94"/>
                  </a:lnTo>
                  <a:lnTo>
                    <a:pt x="572" y="92"/>
                  </a:lnTo>
                  <a:lnTo>
                    <a:pt x="579" y="92"/>
                  </a:lnTo>
                  <a:lnTo>
                    <a:pt x="584" y="92"/>
                  </a:lnTo>
                  <a:lnTo>
                    <a:pt x="591" y="92"/>
                  </a:lnTo>
                  <a:lnTo>
                    <a:pt x="598" y="94"/>
                  </a:lnTo>
                  <a:lnTo>
                    <a:pt x="603" y="97"/>
                  </a:lnTo>
                  <a:lnTo>
                    <a:pt x="610" y="102"/>
                  </a:lnTo>
                  <a:lnTo>
                    <a:pt x="614" y="109"/>
                  </a:lnTo>
                  <a:lnTo>
                    <a:pt x="618" y="117"/>
                  </a:lnTo>
                  <a:lnTo>
                    <a:pt x="620" y="125"/>
                  </a:lnTo>
                  <a:lnTo>
                    <a:pt x="621" y="133"/>
                  </a:lnTo>
                  <a:lnTo>
                    <a:pt x="622" y="142"/>
                  </a:lnTo>
                  <a:lnTo>
                    <a:pt x="623" y="151"/>
                  </a:lnTo>
                  <a:lnTo>
                    <a:pt x="623" y="159"/>
                  </a:lnTo>
                  <a:lnTo>
                    <a:pt x="621" y="162"/>
                  </a:lnTo>
                  <a:lnTo>
                    <a:pt x="619" y="165"/>
                  </a:lnTo>
                  <a:lnTo>
                    <a:pt x="618" y="169"/>
                  </a:lnTo>
                  <a:lnTo>
                    <a:pt x="615" y="172"/>
                  </a:lnTo>
                  <a:lnTo>
                    <a:pt x="612" y="175"/>
                  </a:lnTo>
                  <a:lnTo>
                    <a:pt x="608" y="178"/>
                  </a:lnTo>
                  <a:lnTo>
                    <a:pt x="604" y="181"/>
                  </a:lnTo>
                  <a:lnTo>
                    <a:pt x="599" y="183"/>
                  </a:lnTo>
                  <a:lnTo>
                    <a:pt x="591" y="184"/>
                  </a:lnTo>
                  <a:lnTo>
                    <a:pt x="582" y="184"/>
                  </a:lnTo>
                  <a:lnTo>
                    <a:pt x="573" y="183"/>
                  </a:lnTo>
                  <a:lnTo>
                    <a:pt x="564" y="182"/>
                  </a:lnTo>
                  <a:lnTo>
                    <a:pt x="554" y="181"/>
                  </a:lnTo>
                  <a:lnTo>
                    <a:pt x="545" y="182"/>
                  </a:lnTo>
                  <a:lnTo>
                    <a:pt x="535" y="183"/>
                  </a:lnTo>
                  <a:lnTo>
                    <a:pt x="524" y="186"/>
                  </a:lnTo>
                  <a:lnTo>
                    <a:pt x="523" y="188"/>
                  </a:lnTo>
                  <a:lnTo>
                    <a:pt x="521" y="191"/>
                  </a:lnTo>
                  <a:lnTo>
                    <a:pt x="519" y="192"/>
                  </a:lnTo>
                  <a:lnTo>
                    <a:pt x="517" y="194"/>
                  </a:lnTo>
                  <a:lnTo>
                    <a:pt x="514" y="197"/>
                  </a:lnTo>
                  <a:lnTo>
                    <a:pt x="512" y="199"/>
                  </a:lnTo>
                  <a:lnTo>
                    <a:pt x="509" y="203"/>
                  </a:lnTo>
                  <a:lnTo>
                    <a:pt x="507" y="207"/>
                  </a:lnTo>
                  <a:lnTo>
                    <a:pt x="524" y="331"/>
                  </a:lnTo>
                  <a:lnTo>
                    <a:pt x="519" y="333"/>
                  </a:lnTo>
                  <a:lnTo>
                    <a:pt x="512" y="335"/>
                  </a:lnTo>
                  <a:lnTo>
                    <a:pt x="507" y="338"/>
                  </a:lnTo>
                  <a:lnTo>
                    <a:pt x="500" y="339"/>
                  </a:lnTo>
                  <a:lnTo>
                    <a:pt x="493" y="341"/>
                  </a:lnTo>
                  <a:lnTo>
                    <a:pt x="486" y="342"/>
                  </a:lnTo>
                  <a:lnTo>
                    <a:pt x="479" y="343"/>
                  </a:lnTo>
                  <a:lnTo>
                    <a:pt x="471" y="344"/>
                  </a:lnTo>
                  <a:lnTo>
                    <a:pt x="464" y="344"/>
                  </a:lnTo>
                  <a:lnTo>
                    <a:pt x="456" y="344"/>
                  </a:lnTo>
                  <a:lnTo>
                    <a:pt x="449" y="344"/>
                  </a:lnTo>
                  <a:lnTo>
                    <a:pt x="441" y="344"/>
                  </a:lnTo>
                  <a:lnTo>
                    <a:pt x="433" y="342"/>
                  </a:lnTo>
                  <a:lnTo>
                    <a:pt x="426" y="341"/>
                  </a:lnTo>
                  <a:lnTo>
                    <a:pt x="419" y="340"/>
                  </a:lnTo>
                  <a:lnTo>
                    <a:pt x="412" y="338"/>
                  </a:lnTo>
                  <a:lnTo>
                    <a:pt x="408" y="333"/>
                  </a:lnTo>
                  <a:lnTo>
                    <a:pt x="405" y="328"/>
                  </a:lnTo>
                  <a:lnTo>
                    <a:pt x="403" y="322"/>
                  </a:lnTo>
                  <a:lnTo>
                    <a:pt x="402" y="316"/>
                  </a:lnTo>
                  <a:lnTo>
                    <a:pt x="402" y="311"/>
                  </a:lnTo>
                  <a:lnTo>
                    <a:pt x="401" y="306"/>
                  </a:lnTo>
                  <a:lnTo>
                    <a:pt x="401" y="300"/>
                  </a:lnTo>
                  <a:lnTo>
                    <a:pt x="401" y="294"/>
                  </a:lnTo>
                  <a:lnTo>
                    <a:pt x="402" y="289"/>
                  </a:lnTo>
                  <a:lnTo>
                    <a:pt x="402" y="283"/>
                  </a:lnTo>
                  <a:lnTo>
                    <a:pt x="402" y="277"/>
                  </a:lnTo>
                  <a:lnTo>
                    <a:pt x="401" y="271"/>
                  </a:lnTo>
                  <a:lnTo>
                    <a:pt x="400" y="266"/>
                  </a:lnTo>
                  <a:lnTo>
                    <a:pt x="398" y="260"/>
                  </a:lnTo>
                  <a:lnTo>
                    <a:pt x="397" y="254"/>
                  </a:lnTo>
                  <a:lnTo>
                    <a:pt x="393" y="248"/>
                  </a:lnTo>
                  <a:lnTo>
                    <a:pt x="388" y="244"/>
                  </a:lnTo>
                  <a:lnTo>
                    <a:pt x="381" y="240"/>
                  </a:lnTo>
                  <a:lnTo>
                    <a:pt x="374" y="238"/>
                  </a:lnTo>
                  <a:lnTo>
                    <a:pt x="367" y="236"/>
                  </a:lnTo>
                  <a:lnTo>
                    <a:pt x="360" y="235"/>
                  </a:lnTo>
                  <a:lnTo>
                    <a:pt x="353" y="235"/>
                  </a:lnTo>
                  <a:lnTo>
                    <a:pt x="345" y="235"/>
                  </a:lnTo>
                  <a:lnTo>
                    <a:pt x="337" y="236"/>
                  </a:lnTo>
                  <a:lnTo>
                    <a:pt x="329" y="237"/>
                  </a:lnTo>
                  <a:lnTo>
                    <a:pt x="321" y="239"/>
                  </a:lnTo>
                  <a:lnTo>
                    <a:pt x="313" y="241"/>
                  </a:lnTo>
                  <a:lnTo>
                    <a:pt x="306" y="243"/>
                  </a:lnTo>
                  <a:lnTo>
                    <a:pt x="297" y="245"/>
                  </a:lnTo>
                  <a:lnTo>
                    <a:pt x="289" y="248"/>
                  </a:lnTo>
                  <a:lnTo>
                    <a:pt x="281" y="250"/>
                  </a:lnTo>
                  <a:lnTo>
                    <a:pt x="273" y="252"/>
                  </a:lnTo>
                  <a:lnTo>
                    <a:pt x="270" y="255"/>
                  </a:lnTo>
                  <a:lnTo>
                    <a:pt x="267" y="260"/>
                  </a:lnTo>
                  <a:lnTo>
                    <a:pt x="263" y="264"/>
                  </a:lnTo>
                  <a:lnTo>
                    <a:pt x="260" y="270"/>
                  </a:lnTo>
                  <a:lnTo>
                    <a:pt x="258" y="276"/>
                  </a:lnTo>
                  <a:lnTo>
                    <a:pt x="258" y="282"/>
                  </a:lnTo>
                  <a:lnTo>
                    <a:pt x="258" y="287"/>
                  </a:lnTo>
                  <a:lnTo>
                    <a:pt x="262" y="293"/>
                  </a:lnTo>
                  <a:lnTo>
                    <a:pt x="265" y="299"/>
                  </a:lnTo>
                  <a:lnTo>
                    <a:pt x="268" y="304"/>
                  </a:lnTo>
                  <a:lnTo>
                    <a:pt x="271" y="310"/>
                  </a:lnTo>
                  <a:lnTo>
                    <a:pt x="273" y="316"/>
                  </a:lnTo>
                  <a:lnTo>
                    <a:pt x="276" y="322"/>
                  </a:lnTo>
                  <a:lnTo>
                    <a:pt x="277" y="328"/>
                  </a:lnTo>
                  <a:lnTo>
                    <a:pt x="277" y="334"/>
                  </a:lnTo>
                  <a:lnTo>
                    <a:pt x="277" y="341"/>
                  </a:lnTo>
                  <a:lnTo>
                    <a:pt x="266" y="355"/>
                  </a:lnTo>
                  <a:lnTo>
                    <a:pt x="257" y="360"/>
                  </a:lnTo>
                  <a:lnTo>
                    <a:pt x="248" y="362"/>
                  </a:lnTo>
                  <a:lnTo>
                    <a:pt x="239" y="363"/>
                  </a:lnTo>
                  <a:lnTo>
                    <a:pt x="230" y="363"/>
                  </a:lnTo>
                  <a:lnTo>
                    <a:pt x="220" y="364"/>
                  </a:lnTo>
                  <a:lnTo>
                    <a:pt x="210" y="364"/>
                  </a:lnTo>
                  <a:lnTo>
                    <a:pt x="201" y="366"/>
                  </a:lnTo>
                  <a:lnTo>
                    <a:pt x="191" y="37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grayWhite">
            <a:xfrm>
              <a:off x="0" y="706"/>
              <a:ext cx="506" cy="470"/>
            </a:xfrm>
            <a:custGeom>
              <a:avLst/>
              <a:gdLst/>
              <a:ahLst/>
              <a:cxnLst>
                <a:cxn ang="0">
                  <a:pos x="229" y="453"/>
                </a:cxn>
                <a:cxn ang="0">
                  <a:pos x="200" y="429"/>
                </a:cxn>
                <a:cxn ang="0">
                  <a:pos x="175" y="402"/>
                </a:cxn>
                <a:cxn ang="0">
                  <a:pos x="158" y="368"/>
                </a:cxn>
                <a:cxn ang="0">
                  <a:pos x="241" y="275"/>
                </a:cxn>
                <a:cxn ang="0">
                  <a:pos x="224" y="248"/>
                </a:cxn>
                <a:cxn ang="0">
                  <a:pos x="198" y="228"/>
                </a:cxn>
                <a:cxn ang="0">
                  <a:pos x="166" y="214"/>
                </a:cxn>
                <a:cxn ang="0">
                  <a:pos x="139" y="217"/>
                </a:cxn>
                <a:cxn ang="0">
                  <a:pos x="128" y="238"/>
                </a:cxn>
                <a:cxn ang="0">
                  <a:pos x="120" y="262"/>
                </a:cxn>
                <a:cxn ang="0">
                  <a:pos x="104" y="283"/>
                </a:cxn>
                <a:cxn ang="0">
                  <a:pos x="77" y="291"/>
                </a:cxn>
                <a:cxn ang="0">
                  <a:pos x="53" y="288"/>
                </a:cxn>
                <a:cxn ang="0">
                  <a:pos x="31" y="275"/>
                </a:cxn>
                <a:cxn ang="0">
                  <a:pos x="12" y="257"/>
                </a:cxn>
                <a:cxn ang="0">
                  <a:pos x="61" y="109"/>
                </a:cxn>
                <a:cxn ang="0">
                  <a:pos x="24" y="85"/>
                </a:cxn>
                <a:cxn ang="0">
                  <a:pos x="0" y="53"/>
                </a:cxn>
                <a:cxn ang="0">
                  <a:pos x="19" y="22"/>
                </a:cxn>
                <a:cxn ang="0">
                  <a:pos x="54" y="0"/>
                </a:cxn>
                <a:cxn ang="0">
                  <a:pos x="82" y="6"/>
                </a:cxn>
                <a:cxn ang="0">
                  <a:pos x="103" y="29"/>
                </a:cxn>
                <a:cxn ang="0">
                  <a:pos x="132" y="57"/>
                </a:cxn>
                <a:cxn ang="0">
                  <a:pos x="175" y="64"/>
                </a:cxn>
                <a:cxn ang="0">
                  <a:pos x="215" y="43"/>
                </a:cxn>
                <a:cxn ang="0">
                  <a:pos x="243" y="16"/>
                </a:cxn>
                <a:cxn ang="0">
                  <a:pos x="265" y="22"/>
                </a:cxn>
                <a:cxn ang="0">
                  <a:pos x="284" y="34"/>
                </a:cxn>
                <a:cxn ang="0">
                  <a:pos x="301" y="52"/>
                </a:cxn>
                <a:cxn ang="0">
                  <a:pos x="318" y="72"/>
                </a:cxn>
                <a:cxn ang="0">
                  <a:pos x="314" y="98"/>
                </a:cxn>
                <a:cxn ang="0">
                  <a:pos x="296" y="115"/>
                </a:cxn>
                <a:cxn ang="0">
                  <a:pos x="278" y="123"/>
                </a:cxn>
                <a:cxn ang="0">
                  <a:pos x="260" y="130"/>
                </a:cxn>
                <a:cxn ang="0">
                  <a:pos x="249" y="152"/>
                </a:cxn>
                <a:cxn ang="0">
                  <a:pos x="257" y="180"/>
                </a:cxn>
                <a:cxn ang="0">
                  <a:pos x="288" y="210"/>
                </a:cxn>
                <a:cxn ang="0">
                  <a:pos x="321" y="231"/>
                </a:cxn>
                <a:cxn ang="0">
                  <a:pos x="339" y="231"/>
                </a:cxn>
                <a:cxn ang="0">
                  <a:pos x="358" y="228"/>
                </a:cxn>
                <a:cxn ang="0">
                  <a:pos x="377" y="200"/>
                </a:cxn>
                <a:cxn ang="0">
                  <a:pos x="385" y="171"/>
                </a:cxn>
                <a:cxn ang="0">
                  <a:pos x="404" y="158"/>
                </a:cxn>
                <a:cxn ang="0">
                  <a:pos x="497" y="213"/>
                </a:cxn>
                <a:cxn ang="0">
                  <a:pos x="482" y="238"/>
                </a:cxn>
                <a:cxn ang="0">
                  <a:pos x="458" y="259"/>
                </a:cxn>
                <a:cxn ang="0">
                  <a:pos x="438" y="282"/>
                </a:cxn>
                <a:cxn ang="0">
                  <a:pos x="434" y="313"/>
                </a:cxn>
                <a:cxn ang="0">
                  <a:pos x="467" y="339"/>
                </a:cxn>
                <a:cxn ang="0">
                  <a:pos x="505" y="362"/>
                </a:cxn>
                <a:cxn ang="0">
                  <a:pos x="329" y="370"/>
                </a:cxn>
                <a:cxn ang="0">
                  <a:pos x="306" y="395"/>
                </a:cxn>
                <a:cxn ang="0">
                  <a:pos x="287" y="423"/>
                </a:cxn>
                <a:cxn ang="0">
                  <a:pos x="267" y="452"/>
                </a:cxn>
              </a:cxnLst>
              <a:rect l="0" t="0" r="r" b="b"/>
              <a:pathLst>
                <a:path w="506" h="470">
                  <a:moveTo>
                    <a:pt x="252" y="469"/>
                  </a:moveTo>
                  <a:lnTo>
                    <a:pt x="245" y="463"/>
                  </a:lnTo>
                  <a:lnTo>
                    <a:pt x="237" y="458"/>
                  </a:lnTo>
                  <a:lnTo>
                    <a:pt x="229" y="453"/>
                  </a:lnTo>
                  <a:lnTo>
                    <a:pt x="221" y="447"/>
                  </a:lnTo>
                  <a:lnTo>
                    <a:pt x="214" y="441"/>
                  </a:lnTo>
                  <a:lnTo>
                    <a:pt x="207" y="435"/>
                  </a:lnTo>
                  <a:lnTo>
                    <a:pt x="200" y="429"/>
                  </a:lnTo>
                  <a:lnTo>
                    <a:pt x="193" y="423"/>
                  </a:lnTo>
                  <a:lnTo>
                    <a:pt x="187" y="416"/>
                  </a:lnTo>
                  <a:lnTo>
                    <a:pt x="181" y="409"/>
                  </a:lnTo>
                  <a:lnTo>
                    <a:pt x="175" y="402"/>
                  </a:lnTo>
                  <a:lnTo>
                    <a:pt x="171" y="394"/>
                  </a:lnTo>
                  <a:lnTo>
                    <a:pt x="166" y="386"/>
                  </a:lnTo>
                  <a:lnTo>
                    <a:pt x="162" y="377"/>
                  </a:lnTo>
                  <a:lnTo>
                    <a:pt x="158" y="368"/>
                  </a:lnTo>
                  <a:lnTo>
                    <a:pt x="156" y="359"/>
                  </a:lnTo>
                  <a:lnTo>
                    <a:pt x="245" y="290"/>
                  </a:lnTo>
                  <a:lnTo>
                    <a:pt x="242" y="282"/>
                  </a:lnTo>
                  <a:lnTo>
                    <a:pt x="241" y="275"/>
                  </a:lnTo>
                  <a:lnTo>
                    <a:pt x="237" y="267"/>
                  </a:lnTo>
                  <a:lnTo>
                    <a:pt x="233" y="261"/>
                  </a:lnTo>
                  <a:lnTo>
                    <a:pt x="229" y="254"/>
                  </a:lnTo>
                  <a:lnTo>
                    <a:pt x="224" y="248"/>
                  </a:lnTo>
                  <a:lnTo>
                    <a:pt x="218" y="242"/>
                  </a:lnTo>
                  <a:lnTo>
                    <a:pt x="212" y="237"/>
                  </a:lnTo>
                  <a:lnTo>
                    <a:pt x="205" y="232"/>
                  </a:lnTo>
                  <a:lnTo>
                    <a:pt x="198" y="228"/>
                  </a:lnTo>
                  <a:lnTo>
                    <a:pt x="191" y="223"/>
                  </a:lnTo>
                  <a:lnTo>
                    <a:pt x="183" y="219"/>
                  </a:lnTo>
                  <a:lnTo>
                    <a:pt x="175" y="216"/>
                  </a:lnTo>
                  <a:lnTo>
                    <a:pt x="166" y="214"/>
                  </a:lnTo>
                  <a:lnTo>
                    <a:pt x="158" y="212"/>
                  </a:lnTo>
                  <a:lnTo>
                    <a:pt x="150" y="210"/>
                  </a:lnTo>
                  <a:lnTo>
                    <a:pt x="144" y="213"/>
                  </a:lnTo>
                  <a:lnTo>
                    <a:pt x="139" y="217"/>
                  </a:lnTo>
                  <a:lnTo>
                    <a:pt x="135" y="221"/>
                  </a:lnTo>
                  <a:lnTo>
                    <a:pt x="133" y="227"/>
                  </a:lnTo>
                  <a:lnTo>
                    <a:pt x="129" y="232"/>
                  </a:lnTo>
                  <a:lnTo>
                    <a:pt x="128" y="238"/>
                  </a:lnTo>
                  <a:lnTo>
                    <a:pt x="126" y="244"/>
                  </a:lnTo>
                  <a:lnTo>
                    <a:pt x="125" y="250"/>
                  </a:lnTo>
                  <a:lnTo>
                    <a:pt x="122" y="256"/>
                  </a:lnTo>
                  <a:lnTo>
                    <a:pt x="120" y="262"/>
                  </a:lnTo>
                  <a:lnTo>
                    <a:pt x="116" y="268"/>
                  </a:lnTo>
                  <a:lnTo>
                    <a:pt x="113" y="273"/>
                  </a:lnTo>
                  <a:lnTo>
                    <a:pt x="109" y="278"/>
                  </a:lnTo>
                  <a:lnTo>
                    <a:pt x="104" y="283"/>
                  </a:lnTo>
                  <a:lnTo>
                    <a:pt x="98" y="287"/>
                  </a:lnTo>
                  <a:lnTo>
                    <a:pt x="90" y="290"/>
                  </a:lnTo>
                  <a:lnTo>
                    <a:pt x="83" y="291"/>
                  </a:lnTo>
                  <a:lnTo>
                    <a:pt x="77" y="291"/>
                  </a:lnTo>
                  <a:lnTo>
                    <a:pt x="70" y="291"/>
                  </a:lnTo>
                  <a:lnTo>
                    <a:pt x="65" y="291"/>
                  </a:lnTo>
                  <a:lnTo>
                    <a:pt x="58" y="289"/>
                  </a:lnTo>
                  <a:lnTo>
                    <a:pt x="53" y="288"/>
                  </a:lnTo>
                  <a:lnTo>
                    <a:pt x="47" y="285"/>
                  </a:lnTo>
                  <a:lnTo>
                    <a:pt x="41" y="282"/>
                  </a:lnTo>
                  <a:lnTo>
                    <a:pt x="36" y="278"/>
                  </a:lnTo>
                  <a:lnTo>
                    <a:pt x="31" y="275"/>
                  </a:lnTo>
                  <a:lnTo>
                    <a:pt x="25" y="270"/>
                  </a:lnTo>
                  <a:lnTo>
                    <a:pt x="20" y="266"/>
                  </a:lnTo>
                  <a:lnTo>
                    <a:pt x="16" y="262"/>
                  </a:lnTo>
                  <a:lnTo>
                    <a:pt x="12" y="257"/>
                  </a:lnTo>
                  <a:lnTo>
                    <a:pt x="7" y="253"/>
                  </a:lnTo>
                  <a:lnTo>
                    <a:pt x="3" y="248"/>
                  </a:lnTo>
                  <a:lnTo>
                    <a:pt x="65" y="117"/>
                  </a:lnTo>
                  <a:lnTo>
                    <a:pt x="61" y="109"/>
                  </a:lnTo>
                  <a:lnTo>
                    <a:pt x="53" y="102"/>
                  </a:lnTo>
                  <a:lnTo>
                    <a:pt x="44" y="96"/>
                  </a:lnTo>
                  <a:lnTo>
                    <a:pt x="33" y="91"/>
                  </a:lnTo>
                  <a:lnTo>
                    <a:pt x="24" y="85"/>
                  </a:lnTo>
                  <a:lnTo>
                    <a:pt x="13" y="79"/>
                  </a:lnTo>
                  <a:lnTo>
                    <a:pt x="5" y="71"/>
                  </a:lnTo>
                  <a:lnTo>
                    <a:pt x="0" y="62"/>
                  </a:lnTo>
                  <a:lnTo>
                    <a:pt x="0" y="53"/>
                  </a:lnTo>
                  <a:lnTo>
                    <a:pt x="3" y="44"/>
                  </a:lnTo>
                  <a:lnTo>
                    <a:pt x="7" y="37"/>
                  </a:lnTo>
                  <a:lnTo>
                    <a:pt x="12" y="28"/>
                  </a:lnTo>
                  <a:lnTo>
                    <a:pt x="19" y="22"/>
                  </a:lnTo>
                  <a:lnTo>
                    <a:pt x="27" y="15"/>
                  </a:lnTo>
                  <a:lnTo>
                    <a:pt x="37" y="9"/>
                  </a:lnTo>
                  <a:lnTo>
                    <a:pt x="46" y="3"/>
                  </a:lnTo>
                  <a:lnTo>
                    <a:pt x="54" y="0"/>
                  </a:lnTo>
                  <a:lnTo>
                    <a:pt x="61" y="0"/>
                  </a:lnTo>
                  <a:lnTo>
                    <a:pt x="68" y="0"/>
                  </a:lnTo>
                  <a:lnTo>
                    <a:pt x="75" y="3"/>
                  </a:lnTo>
                  <a:lnTo>
                    <a:pt x="82" y="6"/>
                  </a:lnTo>
                  <a:lnTo>
                    <a:pt x="88" y="11"/>
                  </a:lnTo>
                  <a:lnTo>
                    <a:pt x="94" y="15"/>
                  </a:lnTo>
                  <a:lnTo>
                    <a:pt x="98" y="21"/>
                  </a:lnTo>
                  <a:lnTo>
                    <a:pt x="103" y="29"/>
                  </a:lnTo>
                  <a:lnTo>
                    <a:pt x="108" y="38"/>
                  </a:lnTo>
                  <a:lnTo>
                    <a:pt x="116" y="45"/>
                  </a:lnTo>
                  <a:lnTo>
                    <a:pt x="123" y="52"/>
                  </a:lnTo>
                  <a:lnTo>
                    <a:pt x="132" y="57"/>
                  </a:lnTo>
                  <a:lnTo>
                    <a:pt x="141" y="62"/>
                  </a:lnTo>
                  <a:lnTo>
                    <a:pt x="152" y="64"/>
                  </a:lnTo>
                  <a:lnTo>
                    <a:pt x="164" y="66"/>
                  </a:lnTo>
                  <a:lnTo>
                    <a:pt x="175" y="64"/>
                  </a:lnTo>
                  <a:lnTo>
                    <a:pt x="187" y="61"/>
                  </a:lnTo>
                  <a:lnTo>
                    <a:pt x="196" y="57"/>
                  </a:lnTo>
                  <a:lnTo>
                    <a:pt x="206" y="50"/>
                  </a:lnTo>
                  <a:lnTo>
                    <a:pt x="215" y="43"/>
                  </a:lnTo>
                  <a:lnTo>
                    <a:pt x="223" y="34"/>
                  </a:lnTo>
                  <a:lnTo>
                    <a:pt x="230" y="26"/>
                  </a:lnTo>
                  <a:lnTo>
                    <a:pt x="237" y="17"/>
                  </a:lnTo>
                  <a:lnTo>
                    <a:pt x="243" y="16"/>
                  </a:lnTo>
                  <a:lnTo>
                    <a:pt x="249" y="17"/>
                  </a:lnTo>
                  <a:lnTo>
                    <a:pt x="254" y="18"/>
                  </a:lnTo>
                  <a:lnTo>
                    <a:pt x="260" y="20"/>
                  </a:lnTo>
                  <a:lnTo>
                    <a:pt x="265" y="22"/>
                  </a:lnTo>
                  <a:lnTo>
                    <a:pt x="270" y="25"/>
                  </a:lnTo>
                  <a:lnTo>
                    <a:pt x="275" y="27"/>
                  </a:lnTo>
                  <a:lnTo>
                    <a:pt x="279" y="31"/>
                  </a:lnTo>
                  <a:lnTo>
                    <a:pt x="284" y="34"/>
                  </a:lnTo>
                  <a:lnTo>
                    <a:pt x="288" y="38"/>
                  </a:lnTo>
                  <a:lnTo>
                    <a:pt x="293" y="43"/>
                  </a:lnTo>
                  <a:lnTo>
                    <a:pt x="297" y="47"/>
                  </a:lnTo>
                  <a:lnTo>
                    <a:pt x="301" y="52"/>
                  </a:lnTo>
                  <a:lnTo>
                    <a:pt x="305" y="56"/>
                  </a:lnTo>
                  <a:lnTo>
                    <a:pt x="309" y="61"/>
                  </a:lnTo>
                  <a:lnTo>
                    <a:pt x="314" y="66"/>
                  </a:lnTo>
                  <a:lnTo>
                    <a:pt x="318" y="72"/>
                  </a:lnTo>
                  <a:lnTo>
                    <a:pt x="320" y="79"/>
                  </a:lnTo>
                  <a:lnTo>
                    <a:pt x="319" y="85"/>
                  </a:lnTo>
                  <a:lnTo>
                    <a:pt x="317" y="92"/>
                  </a:lnTo>
                  <a:lnTo>
                    <a:pt x="314" y="98"/>
                  </a:lnTo>
                  <a:lnTo>
                    <a:pt x="309" y="104"/>
                  </a:lnTo>
                  <a:lnTo>
                    <a:pt x="305" y="109"/>
                  </a:lnTo>
                  <a:lnTo>
                    <a:pt x="300" y="114"/>
                  </a:lnTo>
                  <a:lnTo>
                    <a:pt x="296" y="115"/>
                  </a:lnTo>
                  <a:lnTo>
                    <a:pt x="291" y="117"/>
                  </a:lnTo>
                  <a:lnTo>
                    <a:pt x="287" y="119"/>
                  </a:lnTo>
                  <a:lnTo>
                    <a:pt x="283" y="120"/>
                  </a:lnTo>
                  <a:lnTo>
                    <a:pt x="278" y="123"/>
                  </a:lnTo>
                  <a:lnTo>
                    <a:pt x="273" y="124"/>
                  </a:lnTo>
                  <a:lnTo>
                    <a:pt x="268" y="126"/>
                  </a:lnTo>
                  <a:lnTo>
                    <a:pt x="262" y="127"/>
                  </a:lnTo>
                  <a:lnTo>
                    <a:pt x="260" y="130"/>
                  </a:lnTo>
                  <a:lnTo>
                    <a:pt x="257" y="135"/>
                  </a:lnTo>
                  <a:lnTo>
                    <a:pt x="254" y="140"/>
                  </a:lnTo>
                  <a:lnTo>
                    <a:pt x="250" y="145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9" y="164"/>
                  </a:lnTo>
                  <a:lnTo>
                    <a:pt x="252" y="169"/>
                  </a:lnTo>
                  <a:lnTo>
                    <a:pt x="257" y="180"/>
                  </a:lnTo>
                  <a:lnTo>
                    <a:pt x="263" y="189"/>
                  </a:lnTo>
                  <a:lnTo>
                    <a:pt x="271" y="196"/>
                  </a:lnTo>
                  <a:lnTo>
                    <a:pt x="279" y="204"/>
                  </a:lnTo>
                  <a:lnTo>
                    <a:pt x="288" y="210"/>
                  </a:lnTo>
                  <a:lnTo>
                    <a:pt x="298" y="217"/>
                  </a:lnTo>
                  <a:lnTo>
                    <a:pt x="308" y="224"/>
                  </a:lnTo>
                  <a:lnTo>
                    <a:pt x="317" y="231"/>
                  </a:lnTo>
                  <a:lnTo>
                    <a:pt x="321" y="231"/>
                  </a:lnTo>
                  <a:lnTo>
                    <a:pt x="326" y="231"/>
                  </a:lnTo>
                  <a:lnTo>
                    <a:pt x="330" y="231"/>
                  </a:lnTo>
                  <a:lnTo>
                    <a:pt x="334" y="231"/>
                  </a:lnTo>
                  <a:lnTo>
                    <a:pt x="339" y="231"/>
                  </a:lnTo>
                  <a:lnTo>
                    <a:pt x="344" y="231"/>
                  </a:lnTo>
                  <a:lnTo>
                    <a:pt x="349" y="231"/>
                  </a:lnTo>
                  <a:lnTo>
                    <a:pt x="354" y="231"/>
                  </a:lnTo>
                  <a:lnTo>
                    <a:pt x="358" y="228"/>
                  </a:lnTo>
                  <a:lnTo>
                    <a:pt x="363" y="222"/>
                  </a:lnTo>
                  <a:lnTo>
                    <a:pt x="368" y="215"/>
                  </a:lnTo>
                  <a:lnTo>
                    <a:pt x="373" y="209"/>
                  </a:lnTo>
                  <a:lnTo>
                    <a:pt x="377" y="200"/>
                  </a:lnTo>
                  <a:lnTo>
                    <a:pt x="380" y="192"/>
                  </a:lnTo>
                  <a:lnTo>
                    <a:pt x="383" y="183"/>
                  </a:lnTo>
                  <a:lnTo>
                    <a:pt x="383" y="176"/>
                  </a:lnTo>
                  <a:lnTo>
                    <a:pt x="385" y="171"/>
                  </a:lnTo>
                  <a:lnTo>
                    <a:pt x="388" y="167"/>
                  </a:lnTo>
                  <a:lnTo>
                    <a:pt x="392" y="163"/>
                  </a:lnTo>
                  <a:lnTo>
                    <a:pt x="398" y="160"/>
                  </a:lnTo>
                  <a:lnTo>
                    <a:pt x="404" y="158"/>
                  </a:lnTo>
                  <a:lnTo>
                    <a:pt x="410" y="156"/>
                  </a:lnTo>
                  <a:lnTo>
                    <a:pt x="417" y="155"/>
                  </a:lnTo>
                  <a:lnTo>
                    <a:pt x="423" y="155"/>
                  </a:lnTo>
                  <a:lnTo>
                    <a:pt x="497" y="213"/>
                  </a:lnTo>
                  <a:lnTo>
                    <a:pt x="495" y="221"/>
                  </a:lnTo>
                  <a:lnTo>
                    <a:pt x="492" y="227"/>
                  </a:lnTo>
                  <a:lnTo>
                    <a:pt x="487" y="232"/>
                  </a:lnTo>
                  <a:lnTo>
                    <a:pt x="482" y="238"/>
                  </a:lnTo>
                  <a:lnTo>
                    <a:pt x="476" y="243"/>
                  </a:lnTo>
                  <a:lnTo>
                    <a:pt x="470" y="248"/>
                  </a:lnTo>
                  <a:lnTo>
                    <a:pt x="464" y="253"/>
                  </a:lnTo>
                  <a:lnTo>
                    <a:pt x="458" y="259"/>
                  </a:lnTo>
                  <a:lnTo>
                    <a:pt x="451" y="264"/>
                  </a:lnTo>
                  <a:lnTo>
                    <a:pt x="446" y="269"/>
                  </a:lnTo>
                  <a:lnTo>
                    <a:pt x="441" y="275"/>
                  </a:lnTo>
                  <a:lnTo>
                    <a:pt x="438" y="282"/>
                  </a:lnTo>
                  <a:lnTo>
                    <a:pt x="434" y="288"/>
                  </a:lnTo>
                  <a:lnTo>
                    <a:pt x="433" y="296"/>
                  </a:lnTo>
                  <a:lnTo>
                    <a:pt x="433" y="304"/>
                  </a:lnTo>
                  <a:lnTo>
                    <a:pt x="434" y="313"/>
                  </a:lnTo>
                  <a:lnTo>
                    <a:pt x="439" y="323"/>
                  </a:lnTo>
                  <a:lnTo>
                    <a:pt x="446" y="329"/>
                  </a:lnTo>
                  <a:lnTo>
                    <a:pt x="456" y="335"/>
                  </a:lnTo>
                  <a:lnTo>
                    <a:pt x="467" y="339"/>
                  </a:lnTo>
                  <a:lnTo>
                    <a:pt x="478" y="343"/>
                  </a:lnTo>
                  <a:lnTo>
                    <a:pt x="488" y="348"/>
                  </a:lnTo>
                  <a:lnTo>
                    <a:pt x="497" y="354"/>
                  </a:lnTo>
                  <a:lnTo>
                    <a:pt x="505" y="362"/>
                  </a:lnTo>
                  <a:lnTo>
                    <a:pt x="442" y="445"/>
                  </a:lnTo>
                  <a:lnTo>
                    <a:pt x="343" y="362"/>
                  </a:lnTo>
                  <a:lnTo>
                    <a:pt x="336" y="366"/>
                  </a:lnTo>
                  <a:lnTo>
                    <a:pt x="329" y="370"/>
                  </a:lnTo>
                  <a:lnTo>
                    <a:pt x="323" y="377"/>
                  </a:lnTo>
                  <a:lnTo>
                    <a:pt x="317" y="382"/>
                  </a:lnTo>
                  <a:lnTo>
                    <a:pt x="312" y="388"/>
                  </a:lnTo>
                  <a:lnTo>
                    <a:pt x="306" y="395"/>
                  </a:lnTo>
                  <a:lnTo>
                    <a:pt x="302" y="401"/>
                  </a:lnTo>
                  <a:lnTo>
                    <a:pt x="296" y="408"/>
                  </a:lnTo>
                  <a:lnTo>
                    <a:pt x="292" y="415"/>
                  </a:lnTo>
                  <a:lnTo>
                    <a:pt x="287" y="423"/>
                  </a:lnTo>
                  <a:lnTo>
                    <a:pt x="283" y="430"/>
                  </a:lnTo>
                  <a:lnTo>
                    <a:pt x="278" y="437"/>
                  </a:lnTo>
                  <a:lnTo>
                    <a:pt x="272" y="445"/>
                  </a:lnTo>
                  <a:lnTo>
                    <a:pt x="267" y="452"/>
                  </a:lnTo>
                  <a:lnTo>
                    <a:pt x="262" y="459"/>
                  </a:lnTo>
                  <a:lnTo>
                    <a:pt x="256" y="465"/>
                  </a:lnTo>
                  <a:lnTo>
                    <a:pt x="252" y="46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grayWhite">
            <a:xfrm>
              <a:off x="538" y="441"/>
              <a:ext cx="512" cy="509"/>
            </a:xfrm>
            <a:custGeom>
              <a:avLst/>
              <a:gdLst/>
              <a:ahLst/>
              <a:cxnLst>
                <a:cxn ang="0">
                  <a:pos x="67" y="492"/>
                </a:cxn>
                <a:cxn ang="0">
                  <a:pos x="45" y="451"/>
                </a:cxn>
                <a:cxn ang="0">
                  <a:pos x="68" y="418"/>
                </a:cxn>
                <a:cxn ang="0">
                  <a:pos x="106" y="391"/>
                </a:cxn>
                <a:cxn ang="0">
                  <a:pos x="105" y="352"/>
                </a:cxn>
                <a:cxn ang="0">
                  <a:pos x="79" y="324"/>
                </a:cxn>
                <a:cxn ang="0">
                  <a:pos x="44" y="302"/>
                </a:cxn>
                <a:cxn ang="0">
                  <a:pos x="7" y="280"/>
                </a:cxn>
                <a:cxn ang="0">
                  <a:pos x="2" y="258"/>
                </a:cxn>
                <a:cxn ang="0">
                  <a:pos x="13" y="239"/>
                </a:cxn>
                <a:cxn ang="0">
                  <a:pos x="29" y="220"/>
                </a:cxn>
                <a:cxn ang="0">
                  <a:pos x="43" y="201"/>
                </a:cxn>
                <a:cxn ang="0">
                  <a:pos x="65" y="184"/>
                </a:cxn>
                <a:cxn ang="0">
                  <a:pos x="100" y="191"/>
                </a:cxn>
                <a:cxn ang="0">
                  <a:pos x="124" y="210"/>
                </a:cxn>
                <a:cxn ang="0">
                  <a:pos x="150" y="233"/>
                </a:cxn>
                <a:cxn ang="0">
                  <a:pos x="179" y="232"/>
                </a:cxn>
                <a:cxn ang="0">
                  <a:pos x="207" y="223"/>
                </a:cxn>
                <a:cxn ang="0">
                  <a:pos x="230" y="198"/>
                </a:cxn>
                <a:cxn ang="0">
                  <a:pos x="242" y="165"/>
                </a:cxn>
                <a:cxn ang="0">
                  <a:pos x="226" y="143"/>
                </a:cxn>
                <a:cxn ang="0">
                  <a:pos x="203" y="132"/>
                </a:cxn>
                <a:cxn ang="0">
                  <a:pos x="176" y="122"/>
                </a:cxn>
                <a:cxn ang="0">
                  <a:pos x="153" y="111"/>
                </a:cxn>
                <a:cxn ang="0">
                  <a:pos x="142" y="80"/>
                </a:cxn>
                <a:cxn ang="0">
                  <a:pos x="163" y="50"/>
                </a:cxn>
                <a:cxn ang="0">
                  <a:pos x="187" y="36"/>
                </a:cxn>
                <a:cxn ang="0">
                  <a:pos x="211" y="18"/>
                </a:cxn>
                <a:cxn ang="0">
                  <a:pos x="243" y="28"/>
                </a:cxn>
                <a:cxn ang="0">
                  <a:pos x="277" y="54"/>
                </a:cxn>
                <a:cxn ang="0">
                  <a:pos x="314" y="72"/>
                </a:cxn>
                <a:cxn ang="0">
                  <a:pos x="355" y="68"/>
                </a:cxn>
                <a:cxn ang="0">
                  <a:pos x="382" y="36"/>
                </a:cxn>
                <a:cxn ang="0">
                  <a:pos x="411" y="3"/>
                </a:cxn>
                <a:cxn ang="0">
                  <a:pos x="453" y="10"/>
                </a:cxn>
                <a:cxn ang="0">
                  <a:pos x="486" y="36"/>
                </a:cxn>
                <a:cxn ang="0">
                  <a:pos x="489" y="68"/>
                </a:cxn>
                <a:cxn ang="0">
                  <a:pos x="466" y="88"/>
                </a:cxn>
                <a:cxn ang="0">
                  <a:pos x="437" y="107"/>
                </a:cxn>
                <a:cxn ang="0">
                  <a:pos x="422" y="133"/>
                </a:cxn>
                <a:cxn ang="0">
                  <a:pos x="419" y="317"/>
                </a:cxn>
                <a:cxn ang="0">
                  <a:pos x="388" y="302"/>
                </a:cxn>
                <a:cxn ang="0">
                  <a:pos x="364" y="273"/>
                </a:cxn>
                <a:cxn ang="0">
                  <a:pos x="336" y="250"/>
                </a:cxn>
                <a:cxn ang="0">
                  <a:pos x="299" y="252"/>
                </a:cxn>
                <a:cxn ang="0">
                  <a:pos x="275" y="270"/>
                </a:cxn>
                <a:cxn ang="0">
                  <a:pos x="255" y="294"/>
                </a:cxn>
                <a:cxn ang="0">
                  <a:pos x="242" y="323"/>
                </a:cxn>
                <a:cxn ang="0">
                  <a:pos x="241" y="353"/>
                </a:cxn>
                <a:cxn ang="0">
                  <a:pos x="257" y="364"/>
                </a:cxn>
                <a:cxn ang="0">
                  <a:pos x="279" y="368"/>
                </a:cxn>
                <a:cxn ang="0">
                  <a:pos x="304" y="370"/>
                </a:cxn>
                <a:cxn ang="0">
                  <a:pos x="330" y="376"/>
                </a:cxn>
                <a:cxn ang="0">
                  <a:pos x="353" y="407"/>
                </a:cxn>
                <a:cxn ang="0">
                  <a:pos x="352" y="443"/>
                </a:cxn>
                <a:cxn ang="0">
                  <a:pos x="334" y="462"/>
                </a:cxn>
                <a:cxn ang="0">
                  <a:pos x="311" y="479"/>
                </a:cxn>
                <a:cxn ang="0">
                  <a:pos x="278" y="465"/>
                </a:cxn>
                <a:cxn ang="0">
                  <a:pos x="241" y="445"/>
                </a:cxn>
                <a:cxn ang="0">
                  <a:pos x="202" y="432"/>
                </a:cxn>
                <a:cxn ang="0">
                  <a:pos x="98" y="508"/>
                </a:cxn>
              </a:cxnLst>
              <a:rect l="0" t="0" r="r" b="b"/>
              <a:pathLst>
                <a:path w="512" h="509">
                  <a:moveTo>
                    <a:pt x="98" y="508"/>
                  </a:moveTo>
                  <a:lnTo>
                    <a:pt x="86" y="504"/>
                  </a:lnTo>
                  <a:lnTo>
                    <a:pt x="76" y="498"/>
                  </a:lnTo>
                  <a:lnTo>
                    <a:pt x="67" y="492"/>
                  </a:lnTo>
                  <a:lnTo>
                    <a:pt x="60" y="483"/>
                  </a:lnTo>
                  <a:lnTo>
                    <a:pt x="53" y="474"/>
                  </a:lnTo>
                  <a:lnTo>
                    <a:pt x="49" y="463"/>
                  </a:lnTo>
                  <a:lnTo>
                    <a:pt x="45" y="451"/>
                  </a:lnTo>
                  <a:lnTo>
                    <a:pt x="43" y="439"/>
                  </a:lnTo>
                  <a:lnTo>
                    <a:pt x="49" y="432"/>
                  </a:lnTo>
                  <a:lnTo>
                    <a:pt x="58" y="425"/>
                  </a:lnTo>
                  <a:lnTo>
                    <a:pt x="68" y="418"/>
                  </a:lnTo>
                  <a:lnTo>
                    <a:pt x="78" y="413"/>
                  </a:lnTo>
                  <a:lnTo>
                    <a:pt x="88" y="407"/>
                  </a:lnTo>
                  <a:lnTo>
                    <a:pt x="98" y="399"/>
                  </a:lnTo>
                  <a:lnTo>
                    <a:pt x="106" y="391"/>
                  </a:lnTo>
                  <a:lnTo>
                    <a:pt x="113" y="380"/>
                  </a:lnTo>
                  <a:lnTo>
                    <a:pt x="112" y="370"/>
                  </a:lnTo>
                  <a:lnTo>
                    <a:pt x="109" y="360"/>
                  </a:lnTo>
                  <a:lnTo>
                    <a:pt x="105" y="352"/>
                  </a:lnTo>
                  <a:lnTo>
                    <a:pt x="100" y="344"/>
                  </a:lnTo>
                  <a:lnTo>
                    <a:pt x="93" y="337"/>
                  </a:lnTo>
                  <a:lnTo>
                    <a:pt x="87" y="330"/>
                  </a:lnTo>
                  <a:lnTo>
                    <a:pt x="79" y="324"/>
                  </a:lnTo>
                  <a:lnTo>
                    <a:pt x="71" y="318"/>
                  </a:lnTo>
                  <a:lnTo>
                    <a:pt x="62" y="313"/>
                  </a:lnTo>
                  <a:lnTo>
                    <a:pt x="53" y="308"/>
                  </a:lnTo>
                  <a:lnTo>
                    <a:pt x="44" y="302"/>
                  </a:lnTo>
                  <a:lnTo>
                    <a:pt x="35" y="297"/>
                  </a:lnTo>
                  <a:lnTo>
                    <a:pt x="25" y="291"/>
                  </a:lnTo>
                  <a:lnTo>
                    <a:pt x="17" y="286"/>
                  </a:lnTo>
                  <a:lnTo>
                    <a:pt x="7" y="280"/>
                  </a:lnTo>
                  <a:lnTo>
                    <a:pt x="0" y="273"/>
                  </a:lnTo>
                  <a:lnTo>
                    <a:pt x="0" y="268"/>
                  </a:lnTo>
                  <a:lnTo>
                    <a:pt x="0" y="263"/>
                  </a:lnTo>
                  <a:lnTo>
                    <a:pt x="2" y="258"/>
                  </a:lnTo>
                  <a:lnTo>
                    <a:pt x="4" y="253"/>
                  </a:lnTo>
                  <a:lnTo>
                    <a:pt x="7" y="248"/>
                  </a:lnTo>
                  <a:lnTo>
                    <a:pt x="10" y="244"/>
                  </a:lnTo>
                  <a:lnTo>
                    <a:pt x="13" y="239"/>
                  </a:lnTo>
                  <a:lnTo>
                    <a:pt x="17" y="234"/>
                  </a:lnTo>
                  <a:lnTo>
                    <a:pt x="20" y="230"/>
                  </a:lnTo>
                  <a:lnTo>
                    <a:pt x="24" y="225"/>
                  </a:lnTo>
                  <a:lnTo>
                    <a:pt x="29" y="220"/>
                  </a:lnTo>
                  <a:lnTo>
                    <a:pt x="32" y="216"/>
                  </a:lnTo>
                  <a:lnTo>
                    <a:pt x="37" y="210"/>
                  </a:lnTo>
                  <a:lnTo>
                    <a:pt x="40" y="205"/>
                  </a:lnTo>
                  <a:lnTo>
                    <a:pt x="43" y="201"/>
                  </a:lnTo>
                  <a:lnTo>
                    <a:pt x="46" y="195"/>
                  </a:lnTo>
                  <a:lnTo>
                    <a:pt x="51" y="190"/>
                  </a:lnTo>
                  <a:lnTo>
                    <a:pt x="58" y="186"/>
                  </a:lnTo>
                  <a:lnTo>
                    <a:pt x="65" y="184"/>
                  </a:lnTo>
                  <a:lnTo>
                    <a:pt x="73" y="184"/>
                  </a:lnTo>
                  <a:lnTo>
                    <a:pt x="82" y="186"/>
                  </a:lnTo>
                  <a:lnTo>
                    <a:pt x="91" y="187"/>
                  </a:lnTo>
                  <a:lnTo>
                    <a:pt x="100" y="191"/>
                  </a:lnTo>
                  <a:lnTo>
                    <a:pt x="109" y="195"/>
                  </a:lnTo>
                  <a:lnTo>
                    <a:pt x="114" y="199"/>
                  </a:lnTo>
                  <a:lnTo>
                    <a:pt x="120" y="205"/>
                  </a:lnTo>
                  <a:lnTo>
                    <a:pt x="124" y="210"/>
                  </a:lnTo>
                  <a:lnTo>
                    <a:pt x="130" y="216"/>
                  </a:lnTo>
                  <a:lnTo>
                    <a:pt x="136" y="222"/>
                  </a:lnTo>
                  <a:lnTo>
                    <a:pt x="143" y="228"/>
                  </a:lnTo>
                  <a:lnTo>
                    <a:pt x="150" y="233"/>
                  </a:lnTo>
                  <a:lnTo>
                    <a:pt x="160" y="237"/>
                  </a:lnTo>
                  <a:lnTo>
                    <a:pt x="166" y="236"/>
                  </a:lnTo>
                  <a:lnTo>
                    <a:pt x="173" y="234"/>
                  </a:lnTo>
                  <a:lnTo>
                    <a:pt x="179" y="232"/>
                  </a:lnTo>
                  <a:lnTo>
                    <a:pt x="186" y="230"/>
                  </a:lnTo>
                  <a:lnTo>
                    <a:pt x="193" y="228"/>
                  </a:lnTo>
                  <a:lnTo>
                    <a:pt x="200" y="225"/>
                  </a:lnTo>
                  <a:lnTo>
                    <a:pt x="207" y="223"/>
                  </a:lnTo>
                  <a:lnTo>
                    <a:pt x="215" y="220"/>
                  </a:lnTo>
                  <a:lnTo>
                    <a:pt x="218" y="213"/>
                  </a:lnTo>
                  <a:lnTo>
                    <a:pt x="224" y="205"/>
                  </a:lnTo>
                  <a:lnTo>
                    <a:pt x="230" y="198"/>
                  </a:lnTo>
                  <a:lnTo>
                    <a:pt x="235" y="190"/>
                  </a:lnTo>
                  <a:lnTo>
                    <a:pt x="239" y="182"/>
                  </a:lnTo>
                  <a:lnTo>
                    <a:pt x="242" y="174"/>
                  </a:lnTo>
                  <a:lnTo>
                    <a:pt x="242" y="165"/>
                  </a:lnTo>
                  <a:lnTo>
                    <a:pt x="238" y="156"/>
                  </a:lnTo>
                  <a:lnTo>
                    <a:pt x="235" y="151"/>
                  </a:lnTo>
                  <a:lnTo>
                    <a:pt x="230" y="147"/>
                  </a:lnTo>
                  <a:lnTo>
                    <a:pt x="226" y="143"/>
                  </a:lnTo>
                  <a:lnTo>
                    <a:pt x="220" y="140"/>
                  </a:lnTo>
                  <a:lnTo>
                    <a:pt x="215" y="136"/>
                  </a:lnTo>
                  <a:lnTo>
                    <a:pt x="209" y="134"/>
                  </a:lnTo>
                  <a:lnTo>
                    <a:pt x="203" y="132"/>
                  </a:lnTo>
                  <a:lnTo>
                    <a:pt x="196" y="129"/>
                  </a:lnTo>
                  <a:lnTo>
                    <a:pt x="189" y="127"/>
                  </a:lnTo>
                  <a:lnTo>
                    <a:pt x="183" y="125"/>
                  </a:lnTo>
                  <a:lnTo>
                    <a:pt x="176" y="122"/>
                  </a:lnTo>
                  <a:lnTo>
                    <a:pt x="170" y="121"/>
                  </a:lnTo>
                  <a:lnTo>
                    <a:pt x="164" y="117"/>
                  </a:lnTo>
                  <a:lnTo>
                    <a:pt x="158" y="114"/>
                  </a:lnTo>
                  <a:lnTo>
                    <a:pt x="153" y="111"/>
                  </a:lnTo>
                  <a:lnTo>
                    <a:pt x="148" y="106"/>
                  </a:lnTo>
                  <a:lnTo>
                    <a:pt x="143" y="98"/>
                  </a:lnTo>
                  <a:lnTo>
                    <a:pt x="142" y="90"/>
                  </a:lnTo>
                  <a:lnTo>
                    <a:pt x="142" y="80"/>
                  </a:lnTo>
                  <a:lnTo>
                    <a:pt x="145" y="72"/>
                  </a:lnTo>
                  <a:lnTo>
                    <a:pt x="149" y="64"/>
                  </a:lnTo>
                  <a:lnTo>
                    <a:pt x="156" y="57"/>
                  </a:lnTo>
                  <a:lnTo>
                    <a:pt x="163" y="50"/>
                  </a:lnTo>
                  <a:lnTo>
                    <a:pt x="172" y="46"/>
                  </a:lnTo>
                  <a:lnTo>
                    <a:pt x="177" y="43"/>
                  </a:lnTo>
                  <a:lnTo>
                    <a:pt x="183" y="39"/>
                  </a:lnTo>
                  <a:lnTo>
                    <a:pt x="187" y="36"/>
                  </a:lnTo>
                  <a:lnTo>
                    <a:pt x="193" y="31"/>
                  </a:lnTo>
                  <a:lnTo>
                    <a:pt x="199" y="27"/>
                  </a:lnTo>
                  <a:lnTo>
                    <a:pt x="205" y="23"/>
                  </a:lnTo>
                  <a:lnTo>
                    <a:pt x="211" y="18"/>
                  </a:lnTo>
                  <a:lnTo>
                    <a:pt x="218" y="14"/>
                  </a:lnTo>
                  <a:lnTo>
                    <a:pt x="226" y="18"/>
                  </a:lnTo>
                  <a:lnTo>
                    <a:pt x="235" y="22"/>
                  </a:lnTo>
                  <a:lnTo>
                    <a:pt x="243" y="28"/>
                  </a:lnTo>
                  <a:lnTo>
                    <a:pt x="251" y="34"/>
                  </a:lnTo>
                  <a:lnTo>
                    <a:pt x="259" y="40"/>
                  </a:lnTo>
                  <a:lnTo>
                    <a:pt x="267" y="47"/>
                  </a:lnTo>
                  <a:lnTo>
                    <a:pt x="277" y="54"/>
                  </a:lnTo>
                  <a:lnTo>
                    <a:pt x="286" y="60"/>
                  </a:lnTo>
                  <a:lnTo>
                    <a:pt x="294" y="65"/>
                  </a:lnTo>
                  <a:lnTo>
                    <a:pt x="304" y="69"/>
                  </a:lnTo>
                  <a:lnTo>
                    <a:pt x="314" y="72"/>
                  </a:lnTo>
                  <a:lnTo>
                    <a:pt x="324" y="75"/>
                  </a:lnTo>
                  <a:lnTo>
                    <a:pt x="334" y="74"/>
                  </a:lnTo>
                  <a:lnTo>
                    <a:pt x="344" y="72"/>
                  </a:lnTo>
                  <a:lnTo>
                    <a:pt x="355" y="68"/>
                  </a:lnTo>
                  <a:lnTo>
                    <a:pt x="367" y="60"/>
                  </a:lnTo>
                  <a:lnTo>
                    <a:pt x="373" y="54"/>
                  </a:lnTo>
                  <a:lnTo>
                    <a:pt x="378" y="46"/>
                  </a:lnTo>
                  <a:lnTo>
                    <a:pt x="382" y="36"/>
                  </a:lnTo>
                  <a:lnTo>
                    <a:pt x="387" y="27"/>
                  </a:lnTo>
                  <a:lnTo>
                    <a:pt x="393" y="18"/>
                  </a:lnTo>
                  <a:lnTo>
                    <a:pt x="401" y="10"/>
                  </a:lnTo>
                  <a:lnTo>
                    <a:pt x="411" y="3"/>
                  </a:lnTo>
                  <a:lnTo>
                    <a:pt x="422" y="0"/>
                  </a:lnTo>
                  <a:lnTo>
                    <a:pt x="432" y="3"/>
                  </a:lnTo>
                  <a:lnTo>
                    <a:pt x="442" y="6"/>
                  </a:lnTo>
                  <a:lnTo>
                    <a:pt x="453" y="10"/>
                  </a:lnTo>
                  <a:lnTo>
                    <a:pt x="463" y="15"/>
                  </a:lnTo>
                  <a:lnTo>
                    <a:pt x="472" y="21"/>
                  </a:lnTo>
                  <a:lnTo>
                    <a:pt x="479" y="28"/>
                  </a:lnTo>
                  <a:lnTo>
                    <a:pt x="486" y="36"/>
                  </a:lnTo>
                  <a:lnTo>
                    <a:pt x="492" y="46"/>
                  </a:lnTo>
                  <a:lnTo>
                    <a:pt x="493" y="54"/>
                  </a:lnTo>
                  <a:lnTo>
                    <a:pt x="492" y="61"/>
                  </a:lnTo>
                  <a:lnTo>
                    <a:pt x="489" y="68"/>
                  </a:lnTo>
                  <a:lnTo>
                    <a:pt x="485" y="73"/>
                  </a:lnTo>
                  <a:lnTo>
                    <a:pt x="479" y="79"/>
                  </a:lnTo>
                  <a:lnTo>
                    <a:pt x="473" y="83"/>
                  </a:lnTo>
                  <a:lnTo>
                    <a:pt x="466" y="88"/>
                  </a:lnTo>
                  <a:lnTo>
                    <a:pt x="458" y="93"/>
                  </a:lnTo>
                  <a:lnTo>
                    <a:pt x="451" y="97"/>
                  </a:lnTo>
                  <a:lnTo>
                    <a:pt x="443" y="101"/>
                  </a:lnTo>
                  <a:lnTo>
                    <a:pt x="437" y="107"/>
                  </a:lnTo>
                  <a:lnTo>
                    <a:pt x="431" y="112"/>
                  </a:lnTo>
                  <a:lnTo>
                    <a:pt x="427" y="118"/>
                  </a:lnTo>
                  <a:lnTo>
                    <a:pt x="423" y="125"/>
                  </a:lnTo>
                  <a:lnTo>
                    <a:pt x="422" y="133"/>
                  </a:lnTo>
                  <a:lnTo>
                    <a:pt x="422" y="142"/>
                  </a:lnTo>
                  <a:lnTo>
                    <a:pt x="511" y="227"/>
                  </a:lnTo>
                  <a:lnTo>
                    <a:pt x="429" y="316"/>
                  </a:lnTo>
                  <a:lnTo>
                    <a:pt x="419" y="317"/>
                  </a:lnTo>
                  <a:lnTo>
                    <a:pt x="411" y="315"/>
                  </a:lnTo>
                  <a:lnTo>
                    <a:pt x="402" y="312"/>
                  </a:lnTo>
                  <a:lnTo>
                    <a:pt x="395" y="308"/>
                  </a:lnTo>
                  <a:lnTo>
                    <a:pt x="388" y="302"/>
                  </a:lnTo>
                  <a:lnTo>
                    <a:pt x="382" y="295"/>
                  </a:lnTo>
                  <a:lnTo>
                    <a:pt x="376" y="288"/>
                  </a:lnTo>
                  <a:lnTo>
                    <a:pt x="370" y="281"/>
                  </a:lnTo>
                  <a:lnTo>
                    <a:pt x="364" y="273"/>
                  </a:lnTo>
                  <a:lnTo>
                    <a:pt x="358" y="266"/>
                  </a:lnTo>
                  <a:lnTo>
                    <a:pt x="351" y="260"/>
                  </a:lnTo>
                  <a:lnTo>
                    <a:pt x="344" y="255"/>
                  </a:lnTo>
                  <a:lnTo>
                    <a:pt x="336" y="250"/>
                  </a:lnTo>
                  <a:lnTo>
                    <a:pt x="327" y="248"/>
                  </a:lnTo>
                  <a:lnTo>
                    <a:pt x="317" y="247"/>
                  </a:lnTo>
                  <a:lnTo>
                    <a:pt x="305" y="248"/>
                  </a:lnTo>
                  <a:lnTo>
                    <a:pt x="299" y="252"/>
                  </a:lnTo>
                  <a:lnTo>
                    <a:pt x="293" y="255"/>
                  </a:lnTo>
                  <a:lnTo>
                    <a:pt x="287" y="260"/>
                  </a:lnTo>
                  <a:lnTo>
                    <a:pt x="281" y="265"/>
                  </a:lnTo>
                  <a:lnTo>
                    <a:pt x="275" y="270"/>
                  </a:lnTo>
                  <a:lnTo>
                    <a:pt x="270" y="275"/>
                  </a:lnTo>
                  <a:lnTo>
                    <a:pt x="265" y="281"/>
                  </a:lnTo>
                  <a:lnTo>
                    <a:pt x="260" y="288"/>
                  </a:lnTo>
                  <a:lnTo>
                    <a:pt x="255" y="294"/>
                  </a:lnTo>
                  <a:lnTo>
                    <a:pt x="251" y="300"/>
                  </a:lnTo>
                  <a:lnTo>
                    <a:pt x="247" y="308"/>
                  </a:lnTo>
                  <a:lnTo>
                    <a:pt x="244" y="315"/>
                  </a:lnTo>
                  <a:lnTo>
                    <a:pt x="242" y="323"/>
                  </a:lnTo>
                  <a:lnTo>
                    <a:pt x="239" y="331"/>
                  </a:lnTo>
                  <a:lnTo>
                    <a:pt x="238" y="339"/>
                  </a:lnTo>
                  <a:lnTo>
                    <a:pt x="238" y="348"/>
                  </a:lnTo>
                  <a:lnTo>
                    <a:pt x="241" y="353"/>
                  </a:lnTo>
                  <a:lnTo>
                    <a:pt x="244" y="356"/>
                  </a:lnTo>
                  <a:lnTo>
                    <a:pt x="248" y="360"/>
                  </a:lnTo>
                  <a:lnTo>
                    <a:pt x="252" y="362"/>
                  </a:lnTo>
                  <a:lnTo>
                    <a:pt x="257" y="364"/>
                  </a:lnTo>
                  <a:lnTo>
                    <a:pt x="262" y="366"/>
                  </a:lnTo>
                  <a:lnTo>
                    <a:pt x="267" y="367"/>
                  </a:lnTo>
                  <a:lnTo>
                    <a:pt x="274" y="368"/>
                  </a:lnTo>
                  <a:lnTo>
                    <a:pt x="279" y="368"/>
                  </a:lnTo>
                  <a:lnTo>
                    <a:pt x="285" y="369"/>
                  </a:lnTo>
                  <a:lnTo>
                    <a:pt x="292" y="370"/>
                  </a:lnTo>
                  <a:lnTo>
                    <a:pt x="298" y="370"/>
                  </a:lnTo>
                  <a:lnTo>
                    <a:pt x="304" y="370"/>
                  </a:lnTo>
                  <a:lnTo>
                    <a:pt x="309" y="371"/>
                  </a:lnTo>
                  <a:lnTo>
                    <a:pt x="315" y="371"/>
                  </a:lnTo>
                  <a:lnTo>
                    <a:pt x="320" y="373"/>
                  </a:lnTo>
                  <a:lnTo>
                    <a:pt x="330" y="376"/>
                  </a:lnTo>
                  <a:lnTo>
                    <a:pt x="337" y="382"/>
                  </a:lnTo>
                  <a:lnTo>
                    <a:pt x="344" y="389"/>
                  </a:lnTo>
                  <a:lnTo>
                    <a:pt x="349" y="398"/>
                  </a:lnTo>
                  <a:lnTo>
                    <a:pt x="353" y="407"/>
                  </a:lnTo>
                  <a:lnTo>
                    <a:pt x="355" y="417"/>
                  </a:lnTo>
                  <a:lnTo>
                    <a:pt x="356" y="427"/>
                  </a:lnTo>
                  <a:lnTo>
                    <a:pt x="355" y="436"/>
                  </a:lnTo>
                  <a:lnTo>
                    <a:pt x="352" y="443"/>
                  </a:lnTo>
                  <a:lnTo>
                    <a:pt x="348" y="448"/>
                  </a:lnTo>
                  <a:lnTo>
                    <a:pt x="343" y="453"/>
                  </a:lnTo>
                  <a:lnTo>
                    <a:pt x="339" y="458"/>
                  </a:lnTo>
                  <a:lnTo>
                    <a:pt x="334" y="462"/>
                  </a:lnTo>
                  <a:lnTo>
                    <a:pt x="330" y="468"/>
                  </a:lnTo>
                  <a:lnTo>
                    <a:pt x="324" y="473"/>
                  </a:lnTo>
                  <a:lnTo>
                    <a:pt x="320" y="479"/>
                  </a:lnTo>
                  <a:lnTo>
                    <a:pt x="311" y="479"/>
                  </a:lnTo>
                  <a:lnTo>
                    <a:pt x="304" y="477"/>
                  </a:lnTo>
                  <a:lnTo>
                    <a:pt x="295" y="474"/>
                  </a:lnTo>
                  <a:lnTo>
                    <a:pt x="286" y="470"/>
                  </a:lnTo>
                  <a:lnTo>
                    <a:pt x="278" y="465"/>
                  </a:lnTo>
                  <a:lnTo>
                    <a:pt x="268" y="461"/>
                  </a:lnTo>
                  <a:lnTo>
                    <a:pt x="259" y="455"/>
                  </a:lnTo>
                  <a:lnTo>
                    <a:pt x="250" y="450"/>
                  </a:lnTo>
                  <a:lnTo>
                    <a:pt x="241" y="445"/>
                  </a:lnTo>
                  <a:lnTo>
                    <a:pt x="231" y="441"/>
                  </a:lnTo>
                  <a:lnTo>
                    <a:pt x="222" y="437"/>
                  </a:lnTo>
                  <a:lnTo>
                    <a:pt x="211" y="435"/>
                  </a:lnTo>
                  <a:lnTo>
                    <a:pt x="202" y="432"/>
                  </a:lnTo>
                  <a:lnTo>
                    <a:pt x="193" y="432"/>
                  </a:lnTo>
                  <a:lnTo>
                    <a:pt x="182" y="433"/>
                  </a:lnTo>
                  <a:lnTo>
                    <a:pt x="172" y="436"/>
                  </a:lnTo>
                  <a:lnTo>
                    <a:pt x="98" y="50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grayWhite">
            <a:xfrm>
              <a:off x="459" y="2344"/>
              <a:ext cx="506" cy="470"/>
            </a:xfrm>
            <a:custGeom>
              <a:avLst/>
              <a:gdLst/>
              <a:ahLst/>
              <a:cxnLst>
                <a:cxn ang="0">
                  <a:pos x="229" y="453"/>
                </a:cxn>
                <a:cxn ang="0">
                  <a:pos x="200" y="429"/>
                </a:cxn>
                <a:cxn ang="0">
                  <a:pos x="175" y="402"/>
                </a:cxn>
                <a:cxn ang="0">
                  <a:pos x="158" y="368"/>
                </a:cxn>
                <a:cxn ang="0">
                  <a:pos x="241" y="275"/>
                </a:cxn>
                <a:cxn ang="0">
                  <a:pos x="224" y="248"/>
                </a:cxn>
                <a:cxn ang="0">
                  <a:pos x="198" y="228"/>
                </a:cxn>
                <a:cxn ang="0">
                  <a:pos x="166" y="214"/>
                </a:cxn>
                <a:cxn ang="0">
                  <a:pos x="139" y="217"/>
                </a:cxn>
                <a:cxn ang="0">
                  <a:pos x="128" y="238"/>
                </a:cxn>
                <a:cxn ang="0">
                  <a:pos x="120" y="262"/>
                </a:cxn>
                <a:cxn ang="0">
                  <a:pos x="104" y="283"/>
                </a:cxn>
                <a:cxn ang="0">
                  <a:pos x="77" y="291"/>
                </a:cxn>
                <a:cxn ang="0">
                  <a:pos x="53" y="288"/>
                </a:cxn>
                <a:cxn ang="0">
                  <a:pos x="31" y="275"/>
                </a:cxn>
                <a:cxn ang="0">
                  <a:pos x="12" y="257"/>
                </a:cxn>
                <a:cxn ang="0">
                  <a:pos x="61" y="109"/>
                </a:cxn>
                <a:cxn ang="0">
                  <a:pos x="24" y="85"/>
                </a:cxn>
                <a:cxn ang="0">
                  <a:pos x="0" y="53"/>
                </a:cxn>
                <a:cxn ang="0">
                  <a:pos x="19" y="22"/>
                </a:cxn>
                <a:cxn ang="0">
                  <a:pos x="54" y="0"/>
                </a:cxn>
                <a:cxn ang="0">
                  <a:pos x="82" y="6"/>
                </a:cxn>
                <a:cxn ang="0">
                  <a:pos x="103" y="29"/>
                </a:cxn>
                <a:cxn ang="0">
                  <a:pos x="132" y="57"/>
                </a:cxn>
                <a:cxn ang="0">
                  <a:pos x="175" y="64"/>
                </a:cxn>
                <a:cxn ang="0">
                  <a:pos x="215" y="43"/>
                </a:cxn>
                <a:cxn ang="0">
                  <a:pos x="243" y="16"/>
                </a:cxn>
                <a:cxn ang="0">
                  <a:pos x="265" y="22"/>
                </a:cxn>
                <a:cxn ang="0">
                  <a:pos x="284" y="34"/>
                </a:cxn>
                <a:cxn ang="0">
                  <a:pos x="301" y="52"/>
                </a:cxn>
                <a:cxn ang="0">
                  <a:pos x="318" y="72"/>
                </a:cxn>
                <a:cxn ang="0">
                  <a:pos x="314" y="98"/>
                </a:cxn>
                <a:cxn ang="0">
                  <a:pos x="296" y="115"/>
                </a:cxn>
                <a:cxn ang="0">
                  <a:pos x="278" y="123"/>
                </a:cxn>
                <a:cxn ang="0">
                  <a:pos x="260" y="130"/>
                </a:cxn>
                <a:cxn ang="0">
                  <a:pos x="249" y="152"/>
                </a:cxn>
                <a:cxn ang="0">
                  <a:pos x="257" y="180"/>
                </a:cxn>
                <a:cxn ang="0">
                  <a:pos x="288" y="210"/>
                </a:cxn>
                <a:cxn ang="0">
                  <a:pos x="321" y="231"/>
                </a:cxn>
                <a:cxn ang="0">
                  <a:pos x="339" y="231"/>
                </a:cxn>
                <a:cxn ang="0">
                  <a:pos x="358" y="228"/>
                </a:cxn>
                <a:cxn ang="0">
                  <a:pos x="377" y="200"/>
                </a:cxn>
                <a:cxn ang="0">
                  <a:pos x="385" y="171"/>
                </a:cxn>
                <a:cxn ang="0">
                  <a:pos x="404" y="158"/>
                </a:cxn>
                <a:cxn ang="0">
                  <a:pos x="497" y="213"/>
                </a:cxn>
                <a:cxn ang="0">
                  <a:pos x="482" y="238"/>
                </a:cxn>
                <a:cxn ang="0">
                  <a:pos x="458" y="259"/>
                </a:cxn>
                <a:cxn ang="0">
                  <a:pos x="438" y="282"/>
                </a:cxn>
                <a:cxn ang="0">
                  <a:pos x="434" y="313"/>
                </a:cxn>
                <a:cxn ang="0">
                  <a:pos x="467" y="339"/>
                </a:cxn>
                <a:cxn ang="0">
                  <a:pos x="505" y="362"/>
                </a:cxn>
                <a:cxn ang="0">
                  <a:pos x="329" y="370"/>
                </a:cxn>
                <a:cxn ang="0">
                  <a:pos x="306" y="395"/>
                </a:cxn>
                <a:cxn ang="0">
                  <a:pos x="287" y="423"/>
                </a:cxn>
                <a:cxn ang="0">
                  <a:pos x="267" y="452"/>
                </a:cxn>
              </a:cxnLst>
              <a:rect l="0" t="0" r="r" b="b"/>
              <a:pathLst>
                <a:path w="506" h="470">
                  <a:moveTo>
                    <a:pt x="252" y="469"/>
                  </a:moveTo>
                  <a:lnTo>
                    <a:pt x="245" y="463"/>
                  </a:lnTo>
                  <a:lnTo>
                    <a:pt x="237" y="458"/>
                  </a:lnTo>
                  <a:lnTo>
                    <a:pt x="229" y="453"/>
                  </a:lnTo>
                  <a:lnTo>
                    <a:pt x="221" y="447"/>
                  </a:lnTo>
                  <a:lnTo>
                    <a:pt x="214" y="441"/>
                  </a:lnTo>
                  <a:lnTo>
                    <a:pt x="207" y="435"/>
                  </a:lnTo>
                  <a:lnTo>
                    <a:pt x="200" y="429"/>
                  </a:lnTo>
                  <a:lnTo>
                    <a:pt x="193" y="423"/>
                  </a:lnTo>
                  <a:lnTo>
                    <a:pt x="187" y="416"/>
                  </a:lnTo>
                  <a:lnTo>
                    <a:pt x="181" y="409"/>
                  </a:lnTo>
                  <a:lnTo>
                    <a:pt x="175" y="402"/>
                  </a:lnTo>
                  <a:lnTo>
                    <a:pt x="171" y="394"/>
                  </a:lnTo>
                  <a:lnTo>
                    <a:pt x="166" y="386"/>
                  </a:lnTo>
                  <a:lnTo>
                    <a:pt x="162" y="377"/>
                  </a:lnTo>
                  <a:lnTo>
                    <a:pt x="158" y="368"/>
                  </a:lnTo>
                  <a:lnTo>
                    <a:pt x="156" y="359"/>
                  </a:lnTo>
                  <a:lnTo>
                    <a:pt x="245" y="290"/>
                  </a:lnTo>
                  <a:lnTo>
                    <a:pt x="242" y="282"/>
                  </a:lnTo>
                  <a:lnTo>
                    <a:pt x="241" y="275"/>
                  </a:lnTo>
                  <a:lnTo>
                    <a:pt x="237" y="267"/>
                  </a:lnTo>
                  <a:lnTo>
                    <a:pt x="233" y="261"/>
                  </a:lnTo>
                  <a:lnTo>
                    <a:pt x="229" y="254"/>
                  </a:lnTo>
                  <a:lnTo>
                    <a:pt x="224" y="248"/>
                  </a:lnTo>
                  <a:lnTo>
                    <a:pt x="218" y="242"/>
                  </a:lnTo>
                  <a:lnTo>
                    <a:pt x="212" y="237"/>
                  </a:lnTo>
                  <a:lnTo>
                    <a:pt x="205" y="232"/>
                  </a:lnTo>
                  <a:lnTo>
                    <a:pt x="198" y="228"/>
                  </a:lnTo>
                  <a:lnTo>
                    <a:pt x="191" y="223"/>
                  </a:lnTo>
                  <a:lnTo>
                    <a:pt x="183" y="219"/>
                  </a:lnTo>
                  <a:lnTo>
                    <a:pt x="175" y="216"/>
                  </a:lnTo>
                  <a:lnTo>
                    <a:pt x="166" y="214"/>
                  </a:lnTo>
                  <a:lnTo>
                    <a:pt x="158" y="212"/>
                  </a:lnTo>
                  <a:lnTo>
                    <a:pt x="150" y="210"/>
                  </a:lnTo>
                  <a:lnTo>
                    <a:pt x="144" y="213"/>
                  </a:lnTo>
                  <a:lnTo>
                    <a:pt x="139" y="217"/>
                  </a:lnTo>
                  <a:lnTo>
                    <a:pt x="135" y="221"/>
                  </a:lnTo>
                  <a:lnTo>
                    <a:pt x="133" y="227"/>
                  </a:lnTo>
                  <a:lnTo>
                    <a:pt x="129" y="232"/>
                  </a:lnTo>
                  <a:lnTo>
                    <a:pt x="128" y="238"/>
                  </a:lnTo>
                  <a:lnTo>
                    <a:pt x="126" y="244"/>
                  </a:lnTo>
                  <a:lnTo>
                    <a:pt x="125" y="250"/>
                  </a:lnTo>
                  <a:lnTo>
                    <a:pt x="122" y="256"/>
                  </a:lnTo>
                  <a:lnTo>
                    <a:pt x="120" y="262"/>
                  </a:lnTo>
                  <a:lnTo>
                    <a:pt x="116" y="268"/>
                  </a:lnTo>
                  <a:lnTo>
                    <a:pt x="113" y="273"/>
                  </a:lnTo>
                  <a:lnTo>
                    <a:pt x="109" y="278"/>
                  </a:lnTo>
                  <a:lnTo>
                    <a:pt x="104" y="283"/>
                  </a:lnTo>
                  <a:lnTo>
                    <a:pt x="98" y="287"/>
                  </a:lnTo>
                  <a:lnTo>
                    <a:pt x="90" y="290"/>
                  </a:lnTo>
                  <a:lnTo>
                    <a:pt x="83" y="291"/>
                  </a:lnTo>
                  <a:lnTo>
                    <a:pt x="77" y="291"/>
                  </a:lnTo>
                  <a:lnTo>
                    <a:pt x="70" y="291"/>
                  </a:lnTo>
                  <a:lnTo>
                    <a:pt x="65" y="291"/>
                  </a:lnTo>
                  <a:lnTo>
                    <a:pt x="58" y="289"/>
                  </a:lnTo>
                  <a:lnTo>
                    <a:pt x="53" y="288"/>
                  </a:lnTo>
                  <a:lnTo>
                    <a:pt x="47" y="285"/>
                  </a:lnTo>
                  <a:lnTo>
                    <a:pt x="41" y="282"/>
                  </a:lnTo>
                  <a:lnTo>
                    <a:pt x="36" y="278"/>
                  </a:lnTo>
                  <a:lnTo>
                    <a:pt x="31" y="275"/>
                  </a:lnTo>
                  <a:lnTo>
                    <a:pt x="25" y="270"/>
                  </a:lnTo>
                  <a:lnTo>
                    <a:pt x="20" y="266"/>
                  </a:lnTo>
                  <a:lnTo>
                    <a:pt x="16" y="262"/>
                  </a:lnTo>
                  <a:lnTo>
                    <a:pt x="12" y="257"/>
                  </a:lnTo>
                  <a:lnTo>
                    <a:pt x="7" y="253"/>
                  </a:lnTo>
                  <a:lnTo>
                    <a:pt x="3" y="248"/>
                  </a:lnTo>
                  <a:lnTo>
                    <a:pt x="65" y="117"/>
                  </a:lnTo>
                  <a:lnTo>
                    <a:pt x="61" y="109"/>
                  </a:lnTo>
                  <a:lnTo>
                    <a:pt x="53" y="102"/>
                  </a:lnTo>
                  <a:lnTo>
                    <a:pt x="44" y="96"/>
                  </a:lnTo>
                  <a:lnTo>
                    <a:pt x="33" y="91"/>
                  </a:lnTo>
                  <a:lnTo>
                    <a:pt x="24" y="85"/>
                  </a:lnTo>
                  <a:lnTo>
                    <a:pt x="13" y="79"/>
                  </a:lnTo>
                  <a:lnTo>
                    <a:pt x="5" y="71"/>
                  </a:lnTo>
                  <a:lnTo>
                    <a:pt x="0" y="62"/>
                  </a:lnTo>
                  <a:lnTo>
                    <a:pt x="0" y="53"/>
                  </a:lnTo>
                  <a:lnTo>
                    <a:pt x="3" y="44"/>
                  </a:lnTo>
                  <a:lnTo>
                    <a:pt x="7" y="37"/>
                  </a:lnTo>
                  <a:lnTo>
                    <a:pt x="12" y="28"/>
                  </a:lnTo>
                  <a:lnTo>
                    <a:pt x="19" y="22"/>
                  </a:lnTo>
                  <a:lnTo>
                    <a:pt x="27" y="15"/>
                  </a:lnTo>
                  <a:lnTo>
                    <a:pt x="37" y="9"/>
                  </a:lnTo>
                  <a:lnTo>
                    <a:pt x="46" y="3"/>
                  </a:lnTo>
                  <a:lnTo>
                    <a:pt x="54" y="0"/>
                  </a:lnTo>
                  <a:lnTo>
                    <a:pt x="61" y="0"/>
                  </a:lnTo>
                  <a:lnTo>
                    <a:pt x="68" y="0"/>
                  </a:lnTo>
                  <a:lnTo>
                    <a:pt x="75" y="3"/>
                  </a:lnTo>
                  <a:lnTo>
                    <a:pt x="82" y="6"/>
                  </a:lnTo>
                  <a:lnTo>
                    <a:pt x="88" y="11"/>
                  </a:lnTo>
                  <a:lnTo>
                    <a:pt x="94" y="15"/>
                  </a:lnTo>
                  <a:lnTo>
                    <a:pt x="98" y="21"/>
                  </a:lnTo>
                  <a:lnTo>
                    <a:pt x="103" y="29"/>
                  </a:lnTo>
                  <a:lnTo>
                    <a:pt x="108" y="38"/>
                  </a:lnTo>
                  <a:lnTo>
                    <a:pt x="116" y="45"/>
                  </a:lnTo>
                  <a:lnTo>
                    <a:pt x="123" y="52"/>
                  </a:lnTo>
                  <a:lnTo>
                    <a:pt x="132" y="57"/>
                  </a:lnTo>
                  <a:lnTo>
                    <a:pt x="141" y="62"/>
                  </a:lnTo>
                  <a:lnTo>
                    <a:pt x="152" y="64"/>
                  </a:lnTo>
                  <a:lnTo>
                    <a:pt x="164" y="66"/>
                  </a:lnTo>
                  <a:lnTo>
                    <a:pt x="175" y="64"/>
                  </a:lnTo>
                  <a:lnTo>
                    <a:pt x="187" y="61"/>
                  </a:lnTo>
                  <a:lnTo>
                    <a:pt x="196" y="57"/>
                  </a:lnTo>
                  <a:lnTo>
                    <a:pt x="206" y="50"/>
                  </a:lnTo>
                  <a:lnTo>
                    <a:pt x="215" y="43"/>
                  </a:lnTo>
                  <a:lnTo>
                    <a:pt x="223" y="34"/>
                  </a:lnTo>
                  <a:lnTo>
                    <a:pt x="230" y="26"/>
                  </a:lnTo>
                  <a:lnTo>
                    <a:pt x="237" y="17"/>
                  </a:lnTo>
                  <a:lnTo>
                    <a:pt x="243" y="16"/>
                  </a:lnTo>
                  <a:lnTo>
                    <a:pt x="249" y="17"/>
                  </a:lnTo>
                  <a:lnTo>
                    <a:pt x="254" y="18"/>
                  </a:lnTo>
                  <a:lnTo>
                    <a:pt x="260" y="20"/>
                  </a:lnTo>
                  <a:lnTo>
                    <a:pt x="265" y="22"/>
                  </a:lnTo>
                  <a:lnTo>
                    <a:pt x="270" y="25"/>
                  </a:lnTo>
                  <a:lnTo>
                    <a:pt x="275" y="27"/>
                  </a:lnTo>
                  <a:lnTo>
                    <a:pt x="279" y="31"/>
                  </a:lnTo>
                  <a:lnTo>
                    <a:pt x="284" y="34"/>
                  </a:lnTo>
                  <a:lnTo>
                    <a:pt x="288" y="38"/>
                  </a:lnTo>
                  <a:lnTo>
                    <a:pt x="293" y="43"/>
                  </a:lnTo>
                  <a:lnTo>
                    <a:pt x="297" y="47"/>
                  </a:lnTo>
                  <a:lnTo>
                    <a:pt x="301" y="52"/>
                  </a:lnTo>
                  <a:lnTo>
                    <a:pt x="305" y="56"/>
                  </a:lnTo>
                  <a:lnTo>
                    <a:pt x="309" y="61"/>
                  </a:lnTo>
                  <a:lnTo>
                    <a:pt x="314" y="66"/>
                  </a:lnTo>
                  <a:lnTo>
                    <a:pt x="318" y="72"/>
                  </a:lnTo>
                  <a:lnTo>
                    <a:pt x="320" y="79"/>
                  </a:lnTo>
                  <a:lnTo>
                    <a:pt x="319" y="85"/>
                  </a:lnTo>
                  <a:lnTo>
                    <a:pt x="317" y="92"/>
                  </a:lnTo>
                  <a:lnTo>
                    <a:pt x="314" y="98"/>
                  </a:lnTo>
                  <a:lnTo>
                    <a:pt x="309" y="104"/>
                  </a:lnTo>
                  <a:lnTo>
                    <a:pt x="305" y="109"/>
                  </a:lnTo>
                  <a:lnTo>
                    <a:pt x="300" y="114"/>
                  </a:lnTo>
                  <a:lnTo>
                    <a:pt x="296" y="115"/>
                  </a:lnTo>
                  <a:lnTo>
                    <a:pt x="291" y="117"/>
                  </a:lnTo>
                  <a:lnTo>
                    <a:pt x="287" y="119"/>
                  </a:lnTo>
                  <a:lnTo>
                    <a:pt x="283" y="120"/>
                  </a:lnTo>
                  <a:lnTo>
                    <a:pt x="278" y="123"/>
                  </a:lnTo>
                  <a:lnTo>
                    <a:pt x="273" y="124"/>
                  </a:lnTo>
                  <a:lnTo>
                    <a:pt x="268" y="126"/>
                  </a:lnTo>
                  <a:lnTo>
                    <a:pt x="262" y="127"/>
                  </a:lnTo>
                  <a:lnTo>
                    <a:pt x="260" y="130"/>
                  </a:lnTo>
                  <a:lnTo>
                    <a:pt x="257" y="135"/>
                  </a:lnTo>
                  <a:lnTo>
                    <a:pt x="254" y="140"/>
                  </a:lnTo>
                  <a:lnTo>
                    <a:pt x="250" y="145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9" y="164"/>
                  </a:lnTo>
                  <a:lnTo>
                    <a:pt x="252" y="169"/>
                  </a:lnTo>
                  <a:lnTo>
                    <a:pt x="257" y="180"/>
                  </a:lnTo>
                  <a:lnTo>
                    <a:pt x="263" y="189"/>
                  </a:lnTo>
                  <a:lnTo>
                    <a:pt x="271" y="196"/>
                  </a:lnTo>
                  <a:lnTo>
                    <a:pt x="279" y="204"/>
                  </a:lnTo>
                  <a:lnTo>
                    <a:pt x="288" y="210"/>
                  </a:lnTo>
                  <a:lnTo>
                    <a:pt x="298" y="217"/>
                  </a:lnTo>
                  <a:lnTo>
                    <a:pt x="308" y="224"/>
                  </a:lnTo>
                  <a:lnTo>
                    <a:pt x="317" y="231"/>
                  </a:lnTo>
                  <a:lnTo>
                    <a:pt x="321" y="231"/>
                  </a:lnTo>
                  <a:lnTo>
                    <a:pt x="326" y="231"/>
                  </a:lnTo>
                  <a:lnTo>
                    <a:pt x="330" y="231"/>
                  </a:lnTo>
                  <a:lnTo>
                    <a:pt x="334" y="231"/>
                  </a:lnTo>
                  <a:lnTo>
                    <a:pt x="339" y="231"/>
                  </a:lnTo>
                  <a:lnTo>
                    <a:pt x="344" y="231"/>
                  </a:lnTo>
                  <a:lnTo>
                    <a:pt x="349" y="231"/>
                  </a:lnTo>
                  <a:lnTo>
                    <a:pt x="354" y="231"/>
                  </a:lnTo>
                  <a:lnTo>
                    <a:pt x="358" y="228"/>
                  </a:lnTo>
                  <a:lnTo>
                    <a:pt x="363" y="222"/>
                  </a:lnTo>
                  <a:lnTo>
                    <a:pt x="368" y="215"/>
                  </a:lnTo>
                  <a:lnTo>
                    <a:pt x="373" y="209"/>
                  </a:lnTo>
                  <a:lnTo>
                    <a:pt x="377" y="200"/>
                  </a:lnTo>
                  <a:lnTo>
                    <a:pt x="380" y="192"/>
                  </a:lnTo>
                  <a:lnTo>
                    <a:pt x="383" y="183"/>
                  </a:lnTo>
                  <a:lnTo>
                    <a:pt x="383" y="176"/>
                  </a:lnTo>
                  <a:lnTo>
                    <a:pt x="385" y="171"/>
                  </a:lnTo>
                  <a:lnTo>
                    <a:pt x="388" y="167"/>
                  </a:lnTo>
                  <a:lnTo>
                    <a:pt x="392" y="163"/>
                  </a:lnTo>
                  <a:lnTo>
                    <a:pt x="398" y="160"/>
                  </a:lnTo>
                  <a:lnTo>
                    <a:pt x="404" y="158"/>
                  </a:lnTo>
                  <a:lnTo>
                    <a:pt x="410" y="156"/>
                  </a:lnTo>
                  <a:lnTo>
                    <a:pt x="417" y="155"/>
                  </a:lnTo>
                  <a:lnTo>
                    <a:pt x="423" y="155"/>
                  </a:lnTo>
                  <a:lnTo>
                    <a:pt x="497" y="213"/>
                  </a:lnTo>
                  <a:lnTo>
                    <a:pt x="495" y="221"/>
                  </a:lnTo>
                  <a:lnTo>
                    <a:pt x="492" y="227"/>
                  </a:lnTo>
                  <a:lnTo>
                    <a:pt x="487" y="232"/>
                  </a:lnTo>
                  <a:lnTo>
                    <a:pt x="482" y="238"/>
                  </a:lnTo>
                  <a:lnTo>
                    <a:pt x="476" y="243"/>
                  </a:lnTo>
                  <a:lnTo>
                    <a:pt x="470" y="248"/>
                  </a:lnTo>
                  <a:lnTo>
                    <a:pt x="464" y="253"/>
                  </a:lnTo>
                  <a:lnTo>
                    <a:pt x="458" y="259"/>
                  </a:lnTo>
                  <a:lnTo>
                    <a:pt x="451" y="264"/>
                  </a:lnTo>
                  <a:lnTo>
                    <a:pt x="446" y="269"/>
                  </a:lnTo>
                  <a:lnTo>
                    <a:pt x="441" y="275"/>
                  </a:lnTo>
                  <a:lnTo>
                    <a:pt x="438" y="282"/>
                  </a:lnTo>
                  <a:lnTo>
                    <a:pt x="434" y="288"/>
                  </a:lnTo>
                  <a:lnTo>
                    <a:pt x="433" y="296"/>
                  </a:lnTo>
                  <a:lnTo>
                    <a:pt x="433" y="304"/>
                  </a:lnTo>
                  <a:lnTo>
                    <a:pt x="434" y="313"/>
                  </a:lnTo>
                  <a:lnTo>
                    <a:pt x="439" y="323"/>
                  </a:lnTo>
                  <a:lnTo>
                    <a:pt x="446" y="329"/>
                  </a:lnTo>
                  <a:lnTo>
                    <a:pt x="456" y="335"/>
                  </a:lnTo>
                  <a:lnTo>
                    <a:pt x="467" y="339"/>
                  </a:lnTo>
                  <a:lnTo>
                    <a:pt x="478" y="343"/>
                  </a:lnTo>
                  <a:lnTo>
                    <a:pt x="488" y="348"/>
                  </a:lnTo>
                  <a:lnTo>
                    <a:pt x="497" y="354"/>
                  </a:lnTo>
                  <a:lnTo>
                    <a:pt x="505" y="362"/>
                  </a:lnTo>
                  <a:lnTo>
                    <a:pt x="442" y="445"/>
                  </a:lnTo>
                  <a:lnTo>
                    <a:pt x="343" y="362"/>
                  </a:lnTo>
                  <a:lnTo>
                    <a:pt x="336" y="366"/>
                  </a:lnTo>
                  <a:lnTo>
                    <a:pt x="329" y="370"/>
                  </a:lnTo>
                  <a:lnTo>
                    <a:pt x="323" y="377"/>
                  </a:lnTo>
                  <a:lnTo>
                    <a:pt x="317" y="382"/>
                  </a:lnTo>
                  <a:lnTo>
                    <a:pt x="312" y="388"/>
                  </a:lnTo>
                  <a:lnTo>
                    <a:pt x="306" y="395"/>
                  </a:lnTo>
                  <a:lnTo>
                    <a:pt x="302" y="401"/>
                  </a:lnTo>
                  <a:lnTo>
                    <a:pt x="296" y="408"/>
                  </a:lnTo>
                  <a:lnTo>
                    <a:pt x="292" y="415"/>
                  </a:lnTo>
                  <a:lnTo>
                    <a:pt x="287" y="423"/>
                  </a:lnTo>
                  <a:lnTo>
                    <a:pt x="283" y="430"/>
                  </a:lnTo>
                  <a:lnTo>
                    <a:pt x="278" y="437"/>
                  </a:lnTo>
                  <a:lnTo>
                    <a:pt x="272" y="445"/>
                  </a:lnTo>
                  <a:lnTo>
                    <a:pt x="267" y="452"/>
                  </a:lnTo>
                  <a:lnTo>
                    <a:pt x="262" y="459"/>
                  </a:lnTo>
                  <a:lnTo>
                    <a:pt x="256" y="465"/>
                  </a:lnTo>
                  <a:lnTo>
                    <a:pt x="252" y="46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grayWhite">
            <a:xfrm>
              <a:off x="477" y="2884"/>
              <a:ext cx="447" cy="520"/>
            </a:xfrm>
            <a:custGeom>
              <a:avLst/>
              <a:gdLst/>
              <a:ahLst/>
              <a:cxnLst>
                <a:cxn ang="0">
                  <a:pos x="254" y="495"/>
                </a:cxn>
                <a:cxn ang="0">
                  <a:pos x="245" y="454"/>
                </a:cxn>
                <a:cxn ang="0">
                  <a:pos x="230" y="417"/>
                </a:cxn>
                <a:cxn ang="0">
                  <a:pos x="193" y="402"/>
                </a:cxn>
                <a:cxn ang="0">
                  <a:pos x="150" y="412"/>
                </a:cxn>
                <a:cxn ang="0">
                  <a:pos x="112" y="417"/>
                </a:cxn>
                <a:cxn ang="0">
                  <a:pos x="93" y="399"/>
                </a:cxn>
                <a:cxn ang="0">
                  <a:pos x="81" y="370"/>
                </a:cxn>
                <a:cxn ang="0">
                  <a:pos x="75" y="339"/>
                </a:cxn>
                <a:cxn ang="0">
                  <a:pos x="76" y="309"/>
                </a:cxn>
                <a:cxn ang="0">
                  <a:pos x="106" y="300"/>
                </a:cxn>
                <a:cxn ang="0">
                  <a:pos x="146" y="307"/>
                </a:cxn>
                <a:cxn ang="0">
                  <a:pos x="175" y="294"/>
                </a:cxn>
                <a:cxn ang="0">
                  <a:pos x="186" y="273"/>
                </a:cxn>
                <a:cxn ang="0">
                  <a:pos x="189" y="246"/>
                </a:cxn>
                <a:cxn ang="0">
                  <a:pos x="188" y="219"/>
                </a:cxn>
                <a:cxn ang="0">
                  <a:pos x="178" y="191"/>
                </a:cxn>
                <a:cxn ang="0">
                  <a:pos x="153" y="171"/>
                </a:cxn>
                <a:cxn ang="0">
                  <a:pos x="123" y="172"/>
                </a:cxn>
                <a:cxn ang="0">
                  <a:pos x="93" y="185"/>
                </a:cxn>
                <a:cxn ang="0">
                  <a:pos x="64" y="194"/>
                </a:cxn>
                <a:cxn ang="0">
                  <a:pos x="34" y="185"/>
                </a:cxn>
                <a:cxn ang="0">
                  <a:pos x="19" y="166"/>
                </a:cxn>
                <a:cxn ang="0">
                  <a:pos x="9" y="146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387" y="12"/>
                </a:cxn>
                <a:cxn ang="0">
                  <a:pos x="399" y="41"/>
                </a:cxn>
                <a:cxn ang="0">
                  <a:pos x="406" y="74"/>
                </a:cxn>
                <a:cxn ang="0">
                  <a:pos x="411" y="107"/>
                </a:cxn>
                <a:cxn ang="0">
                  <a:pos x="396" y="141"/>
                </a:cxn>
                <a:cxn ang="0">
                  <a:pos x="375" y="144"/>
                </a:cxn>
                <a:cxn ang="0">
                  <a:pos x="354" y="141"/>
                </a:cxn>
                <a:cxn ang="0">
                  <a:pos x="332" y="137"/>
                </a:cxn>
                <a:cxn ang="0">
                  <a:pos x="307" y="141"/>
                </a:cxn>
                <a:cxn ang="0">
                  <a:pos x="286" y="166"/>
                </a:cxn>
                <a:cxn ang="0">
                  <a:pos x="285" y="199"/>
                </a:cxn>
                <a:cxn ang="0">
                  <a:pos x="289" y="222"/>
                </a:cxn>
                <a:cxn ang="0">
                  <a:pos x="295" y="247"/>
                </a:cxn>
                <a:cxn ang="0">
                  <a:pos x="308" y="268"/>
                </a:cxn>
                <a:cxn ang="0">
                  <a:pos x="332" y="282"/>
                </a:cxn>
                <a:cxn ang="0">
                  <a:pos x="357" y="282"/>
                </a:cxn>
                <a:cxn ang="0">
                  <a:pos x="379" y="272"/>
                </a:cxn>
                <a:cxn ang="0">
                  <a:pos x="402" y="262"/>
                </a:cxn>
                <a:cxn ang="0">
                  <a:pos x="426" y="265"/>
                </a:cxn>
                <a:cxn ang="0">
                  <a:pos x="436" y="287"/>
                </a:cxn>
                <a:cxn ang="0">
                  <a:pos x="442" y="312"/>
                </a:cxn>
                <a:cxn ang="0">
                  <a:pos x="444" y="338"/>
                </a:cxn>
                <a:cxn ang="0">
                  <a:pos x="436" y="358"/>
                </a:cxn>
                <a:cxn ang="0">
                  <a:pos x="397" y="366"/>
                </a:cxn>
                <a:cxn ang="0">
                  <a:pos x="363" y="380"/>
                </a:cxn>
                <a:cxn ang="0">
                  <a:pos x="347" y="406"/>
                </a:cxn>
                <a:cxn ang="0">
                  <a:pos x="353" y="437"/>
                </a:cxn>
                <a:cxn ang="0">
                  <a:pos x="372" y="464"/>
                </a:cxn>
                <a:cxn ang="0">
                  <a:pos x="369" y="492"/>
                </a:cxn>
                <a:cxn ang="0">
                  <a:pos x="347" y="503"/>
                </a:cxn>
                <a:cxn ang="0">
                  <a:pos x="323" y="511"/>
                </a:cxn>
                <a:cxn ang="0">
                  <a:pos x="298" y="516"/>
                </a:cxn>
                <a:cxn ang="0">
                  <a:pos x="272" y="519"/>
                </a:cxn>
              </a:cxnLst>
              <a:rect l="0" t="0" r="r" b="b"/>
              <a:pathLst>
                <a:path w="447" h="520">
                  <a:moveTo>
                    <a:pt x="272" y="519"/>
                  </a:moveTo>
                  <a:lnTo>
                    <a:pt x="265" y="512"/>
                  </a:lnTo>
                  <a:lnTo>
                    <a:pt x="259" y="505"/>
                  </a:lnTo>
                  <a:lnTo>
                    <a:pt x="254" y="495"/>
                  </a:lnTo>
                  <a:lnTo>
                    <a:pt x="252" y="486"/>
                  </a:lnTo>
                  <a:lnTo>
                    <a:pt x="248" y="475"/>
                  </a:lnTo>
                  <a:lnTo>
                    <a:pt x="246" y="465"/>
                  </a:lnTo>
                  <a:lnTo>
                    <a:pt x="245" y="454"/>
                  </a:lnTo>
                  <a:lnTo>
                    <a:pt x="242" y="444"/>
                  </a:lnTo>
                  <a:lnTo>
                    <a:pt x="239" y="434"/>
                  </a:lnTo>
                  <a:lnTo>
                    <a:pt x="235" y="425"/>
                  </a:lnTo>
                  <a:lnTo>
                    <a:pt x="230" y="417"/>
                  </a:lnTo>
                  <a:lnTo>
                    <a:pt x="223" y="411"/>
                  </a:lnTo>
                  <a:lnTo>
                    <a:pt x="215" y="406"/>
                  </a:lnTo>
                  <a:lnTo>
                    <a:pt x="205" y="403"/>
                  </a:lnTo>
                  <a:lnTo>
                    <a:pt x="193" y="402"/>
                  </a:lnTo>
                  <a:lnTo>
                    <a:pt x="177" y="403"/>
                  </a:lnTo>
                  <a:lnTo>
                    <a:pt x="168" y="407"/>
                  </a:lnTo>
                  <a:lnTo>
                    <a:pt x="159" y="410"/>
                  </a:lnTo>
                  <a:lnTo>
                    <a:pt x="150" y="412"/>
                  </a:lnTo>
                  <a:lnTo>
                    <a:pt x="140" y="415"/>
                  </a:lnTo>
                  <a:lnTo>
                    <a:pt x="131" y="416"/>
                  </a:lnTo>
                  <a:lnTo>
                    <a:pt x="122" y="417"/>
                  </a:lnTo>
                  <a:lnTo>
                    <a:pt x="112" y="417"/>
                  </a:lnTo>
                  <a:lnTo>
                    <a:pt x="102" y="417"/>
                  </a:lnTo>
                  <a:lnTo>
                    <a:pt x="99" y="412"/>
                  </a:lnTo>
                  <a:lnTo>
                    <a:pt x="96" y="406"/>
                  </a:lnTo>
                  <a:lnTo>
                    <a:pt x="93" y="399"/>
                  </a:lnTo>
                  <a:lnTo>
                    <a:pt x="90" y="393"/>
                  </a:lnTo>
                  <a:lnTo>
                    <a:pt x="87" y="385"/>
                  </a:lnTo>
                  <a:lnTo>
                    <a:pt x="84" y="378"/>
                  </a:lnTo>
                  <a:lnTo>
                    <a:pt x="81" y="370"/>
                  </a:lnTo>
                  <a:lnTo>
                    <a:pt x="79" y="362"/>
                  </a:lnTo>
                  <a:lnTo>
                    <a:pt x="78" y="355"/>
                  </a:lnTo>
                  <a:lnTo>
                    <a:pt x="76" y="347"/>
                  </a:lnTo>
                  <a:lnTo>
                    <a:pt x="75" y="339"/>
                  </a:lnTo>
                  <a:lnTo>
                    <a:pt x="74" y="332"/>
                  </a:lnTo>
                  <a:lnTo>
                    <a:pt x="74" y="324"/>
                  </a:lnTo>
                  <a:lnTo>
                    <a:pt x="75" y="316"/>
                  </a:lnTo>
                  <a:lnTo>
                    <a:pt x="76" y="309"/>
                  </a:lnTo>
                  <a:lnTo>
                    <a:pt x="78" y="302"/>
                  </a:lnTo>
                  <a:lnTo>
                    <a:pt x="87" y="299"/>
                  </a:lnTo>
                  <a:lnTo>
                    <a:pt x="97" y="298"/>
                  </a:lnTo>
                  <a:lnTo>
                    <a:pt x="106" y="300"/>
                  </a:lnTo>
                  <a:lnTo>
                    <a:pt x="116" y="302"/>
                  </a:lnTo>
                  <a:lnTo>
                    <a:pt x="126" y="305"/>
                  </a:lnTo>
                  <a:lnTo>
                    <a:pt x="136" y="306"/>
                  </a:lnTo>
                  <a:lnTo>
                    <a:pt x="146" y="307"/>
                  </a:lnTo>
                  <a:lnTo>
                    <a:pt x="157" y="305"/>
                  </a:lnTo>
                  <a:lnTo>
                    <a:pt x="165" y="302"/>
                  </a:lnTo>
                  <a:lnTo>
                    <a:pt x="170" y="298"/>
                  </a:lnTo>
                  <a:lnTo>
                    <a:pt x="175" y="294"/>
                  </a:lnTo>
                  <a:lnTo>
                    <a:pt x="179" y="290"/>
                  </a:lnTo>
                  <a:lnTo>
                    <a:pt x="182" y="284"/>
                  </a:lnTo>
                  <a:lnTo>
                    <a:pt x="185" y="278"/>
                  </a:lnTo>
                  <a:lnTo>
                    <a:pt x="186" y="273"/>
                  </a:lnTo>
                  <a:lnTo>
                    <a:pt x="187" y="266"/>
                  </a:lnTo>
                  <a:lnTo>
                    <a:pt x="188" y="259"/>
                  </a:lnTo>
                  <a:lnTo>
                    <a:pt x="189" y="253"/>
                  </a:lnTo>
                  <a:lnTo>
                    <a:pt x="189" y="246"/>
                  </a:lnTo>
                  <a:lnTo>
                    <a:pt x="189" y="239"/>
                  </a:lnTo>
                  <a:lnTo>
                    <a:pt x="189" y="232"/>
                  </a:lnTo>
                  <a:lnTo>
                    <a:pt x="189" y="226"/>
                  </a:lnTo>
                  <a:lnTo>
                    <a:pt x="188" y="219"/>
                  </a:lnTo>
                  <a:lnTo>
                    <a:pt x="188" y="213"/>
                  </a:lnTo>
                  <a:lnTo>
                    <a:pt x="186" y="204"/>
                  </a:lnTo>
                  <a:lnTo>
                    <a:pt x="182" y="198"/>
                  </a:lnTo>
                  <a:lnTo>
                    <a:pt x="178" y="191"/>
                  </a:lnTo>
                  <a:lnTo>
                    <a:pt x="173" y="185"/>
                  </a:lnTo>
                  <a:lnTo>
                    <a:pt x="167" y="180"/>
                  </a:lnTo>
                  <a:lnTo>
                    <a:pt x="161" y="176"/>
                  </a:lnTo>
                  <a:lnTo>
                    <a:pt x="153" y="171"/>
                  </a:lnTo>
                  <a:lnTo>
                    <a:pt x="146" y="167"/>
                  </a:lnTo>
                  <a:lnTo>
                    <a:pt x="138" y="167"/>
                  </a:lnTo>
                  <a:lnTo>
                    <a:pt x="130" y="170"/>
                  </a:lnTo>
                  <a:lnTo>
                    <a:pt x="123" y="172"/>
                  </a:lnTo>
                  <a:lnTo>
                    <a:pt x="116" y="175"/>
                  </a:lnTo>
                  <a:lnTo>
                    <a:pt x="108" y="178"/>
                  </a:lnTo>
                  <a:lnTo>
                    <a:pt x="100" y="182"/>
                  </a:lnTo>
                  <a:lnTo>
                    <a:pt x="93" y="185"/>
                  </a:lnTo>
                  <a:lnTo>
                    <a:pt x="86" y="189"/>
                  </a:lnTo>
                  <a:lnTo>
                    <a:pt x="79" y="191"/>
                  </a:lnTo>
                  <a:lnTo>
                    <a:pt x="71" y="194"/>
                  </a:lnTo>
                  <a:lnTo>
                    <a:pt x="64" y="194"/>
                  </a:lnTo>
                  <a:lnTo>
                    <a:pt x="56" y="194"/>
                  </a:lnTo>
                  <a:lnTo>
                    <a:pt x="48" y="193"/>
                  </a:lnTo>
                  <a:lnTo>
                    <a:pt x="41" y="190"/>
                  </a:lnTo>
                  <a:lnTo>
                    <a:pt x="34" y="185"/>
                  </a:lnTo>
                  <a:lnTo>
                    <a:pt x="26" y="179"/>
                  </a:lnTo>
                  <a:lnTo>
                    <a:pt x="24" y="175"/>
                  </a:lnTo>
                  <a:lnTo>
                    <a:pt x="21" y="171"/>
                  </a:lnTo>
                  <a:lnTo>
                    <a:pt x="19" y="166"/>
                  </a:lnTo>
                  <a:lnTo>
                    <a:pt x="15" y="162"/>
                  </a:lnTo>
                  <a:lnTo>
                    <a:pt x="13" y="157"/>
                  </a:lnTo>
                  <a:lnTo>
                    <a:pt x="11" y="151"/>
                  </a:lnTo>
                  <a:lnTo>
                    <a:pt x="9" y="146"/>
                  </a:lnTo>
                  <a:lnTo>
                    <a:pt x="7" y="139"/>
                  </a:lnTo>
                  <a:lnTo>
                    <a:pt x="6" y="134"/>
                  </a:lnTo>
                  <a:lnTo>
                    <a:pt x="4" y="129"/>
                  </a:lnTo>
                  <a:lnTo>
                    <a:pt x="2" y="122"/>
                  </a:lnTo>
                  <a:lnTo>
                    <a:pt x="1" y="116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0" y="98"/>
                  </a:lnTo>
                  <a:lnTo>
                    <a:pt x="0" y="92"/>
                  </a:lnTo>
                  <a:lnTo>
                    <a:pt x="378" y="0"/>
                  </a:lnTo>
                  <a:lnTo>
                    <a:pt x="383" y="5"/>
                  </a:lnTo>
                  <a:lnTo>
                    <a:pt x="387" y="12"/>
                  </a:lnTo>
                  <a:lnTo>
                    <a:pt x="391" y="18"/>
                  </a:lnTo>
                  <a:lnTo>
                    <a:pt x="394" y="26"/>
                  </a:lnTo>
                  <a:lnTo>
                    <a:pt x="397" y="33"/>
                  </a:lnTo>
                  <a:lnTo>
                    <a:pt x="399" y="41"/>
                  </a:lnTo>
                  <a:lnTo>
                    <a:pt x="401" y="49"/>
                  </a:lnTo>
                  <a:lnTo>
                    <a:pt x="403" y="57"/>
                  </a:lnTo>
                  <a:lnTo>
                    <a:pt x="405" y="65"/>
                  </a:lnTo>
                  <a:lnTo>
                    <a:pt x="406" y="74"/>
                  </a:lnTo>
                  <a:lnTo>
                    <a:pt x="407" y="82"/>
                  </a:lnTo>
                  <a:lnTo>
                    <a:pt x="408" y="91"/>
                  </a:lnTo>
                  <a:lnTo>
                    <a:pt x="410" y="99"/>
                  </a:lnTo>
                  <a:lnTo>
                    <a:pt x="411" y="107"/>
                  </a:lnTo>
                  <a:lnTo>
                    <a:pt x="412" y="115"/>
                  </a:lnTo>
                  <a:lnTo>
                    <a:pt x="413" y="123"/>
                  </a:lnTo>
                  <a:lnTo>
                    <a:pt x="401" y="138"/>
                  </a:lnTo>
                  <a:lnTo>
                    <a:pt x="396" y="141"/>
                  </a:lnTo>
                  <a:lnTo>
                    <a:pt x="391" y="143"/>
                  </a:lnTo>
                  <a:lnTo>
                    <a:pt x="386" y="144"/>
                  </a:lnTo>
                  <a:lnTo>
                    <a:pt x="380" y="144"/>
                  </a:lnTo>
                  <a:lnTo>
                    <a:pt x="375" y="144"/>
                  </a:lnTo>
                  <a:lnTo>
                    <a:pt x="370" y="144"/>
                  </a:lnTo>
                  <a:lnTo>
                    <a:pt x="365" y="143"/>
                  </a:lnTo>
                  <a:lnTo>
                    <a:pt x="359" y="142"/>
                  </a:lnTo>
                  <a:lnTo>
                    <a:pt x="354" y="141"/>
                  </a:lnTo>
                  <a:lnTo>
                    <a:pt x="348" y="139"/>
                  </a:lnTo>
                  <a:lnTo>
                    <a:pt x="343" y="139"/>
                  </a:lnTo>
                  <a:lnTo>
                    <a:pt x="338" y="138"/>
                  </a:lnTo>
                  <a:lnTo>
                    <a:pt x="332" y="137"/>
                  </a:lnTo>
                  <a:lnTo>
                    <a:pt x="326" y="136"/>
                  </a:lnTo>
                  <a:lnTo>
                    <a:pt x="320" y="137"/>
                  </a:lnTo>
                  <a:lnTo>
                    <a:pt x="314" y="138"/>
                  </a:lnTo>
                  <a:lnTo>
                    <a:pt x="307" y="141"/>
                  </a:lnTo>
                  <a:lnTo>
                    <a:pt x="301" y="146"/>
                  </a:lnTo>
                  <a:lnTo>
                    <a:pt x="295" y="152"/>
                  </a:lnTo>
                  <a:lnTo>
                    <a:pt x="290" y="159"/>
                  </a:lnTo>
                  <a:lnTo>
                    <a:pt x="286" y="166"/>
                  </a:lnTo>
                  <a:lnTo>
                    <a:pt x="284" y="175"/>
                  </a:lnTo>
                  <a:lnTo>
                    <a:pt x="282" y="184"/>
                  </a:lnTo>
                  <a:lnTo>
                    <a:pt x="283" y="194"/>
                  </a:lnTo>
                  <a:lnTo>
                    <a:pt x="285" y="199"/>
                  </a:lnTo>
                  <a:lnTo>
                    <a:pt x="286" y="204"/>
                  </a:lnTo>
                  <a:lnTo>
                    <a:pt x="286" y="210"/>
                  </a:lnTo>
                  <a:lnTo>
                    <a:pt x="287" y="217"/>
                  </a:lnTo>
                  <a:lnTo>
                    <a:pt x="289" y="222"/>
                  </a:lnTo>
                  <a:lnTo>
                    <a:pt x="290" y="229"/>
                  </a:lnTo>
                  <a:lnTo>
                    <a:pt x="292" y="235"/>
                  </a:lnTo>
                  <a:lnTo>
                    <a:pt x="293" y="241"/>
                  </a:lnTo>
                  <a:lnTo>
                    <a:pt x="295" y="247"/>
                  </a:lnTo>
                  <a:lnTo>
                    <a:pt x="298" y="253"/>
                  </a:lnTo>
                  <a:lnTo>
                    <a:pt x="300" y="259"/>
                  </a:lnTo>
                  <a:lnTo>
                    <a:pt x="304" y="264"/>
                  </a:lnTo>
                  <a:lnTo>
                    <a:pt x="308" y="268"/>
                  </a:lnTo>
                  <a:lnTo>
                    <a:pt x="313" y="273"/>
                  </a:lnTo>
                  <a:lnTo>
                    <a:pt x="319" y="276"/>
                  </a:lnTo>
                  <a:lnTo>
                    <a:pt x="326" y="279"/>
                  </a:lnTo>
                  <a:lnTo>
                    <a:pt x="332" y="282"/>
                  </a:lnTo>
                  <a:lnTo>
                    <a:pt x="339" y="284"/>
                  </a:lnTo>
                  <a:lnTo>
                    <a:pt x="345" y="284"/>
                  </a:lnTo>
                  <a:lnTo>
                    <a:pt x="351" y="284"/>
                  </a:lnTo>
                  <a:lnTo>
                    <a:pt x="357" y="282"/>
                  </a:lnTo>
                  <a:lnTo>
                    <a:pt x="362" y="280"/>
                  </a:lnTo>
                  <a:lnTo>
                    <a:pt x="367" y="278"/>
                  </a:lnTo>
                  <a:lnTo>
                    <a:pt x="373" y="274"/>
                  </a:lnTo>
                  <a:lnTo>
                    <a:pt x="379" y="272"/>
                  </a:lnTo>
                  <a:lnTo>
                    <a:pt x="385" y="268"/>
                  </a:lnTo>
                  <a:lnTo>
                    <a:pt x="390" y="266"/>
                  </a:lnTo>
                  <a:lnTo>
                    <a:pt x="396" y="264"/>
                  </a:lnTo>
                  <a:lnTo>
                    <a:pt x="402" y="262"/>
                  </a:lnTo>
                  <a:lnTo>
                    <a:pt x="407" y="260"/>
                  </a:lnTo>
                  <a:lnTo>
                    <a:pt x="414" y="260"/>
                  </a:lnTo>
                  <a:lnTo>
                    <a:pt x="420" y="261"/>
                  </a:lnTo>
                  <a:lnTo>
                    <a:pt x="426" y="265"/>
                  </a:lnTo>
                  <a:lnTo>
                    <a:pt x="429" y="270"/>
                  </a:lnTo>
                  <a:lnTo>
                    <a:pt x="432" y="275"/>
                  </a:lnTo>
                  <a:lnTo>
                    <a:pt x="434" y="281"/>
                  </a:lnTo>
                  <a:lnTo>
                    <a:pt x="436" y="287"/>
                  </a:lnTo>
                  <a:lnTo>
                    <a:pt x="439" y="292"/>
                  </a:lnTo>
                  <a:lnTo>
                    <a:pt x="439" y="299"/>
                  </a:lnTo>
                  <a:lnTo>
                    <a:pt x="440" y="305"/>
                  </a:lnTo>
                  <a:lnTo>
                    <a:pt x="442" y="312"/>
                  </a:lnTo>
                  <a:lnTo>
                    <a:pt x="442" y="319"/>
                  </a:lnTo>
                  <a:lnTo>
                    <a:pt x="443" y="325"/>
                  </a:lnTo>
                  <a:lnTo>
                    <a:pt x="443" y="332"/>
                  </a:lnTo>
                  <a:lnTo>
                    <a:pt x="444" y="338"/>
                  </a:lnTo>
                  <a:lnTo>
                    <a:pt x="445" y="345"/>
                  </a:lnTo>
                  <a:lnTo>
                    <a:pt x="445" y="352"/>
                  </a:lnTo>
                  <a:lnTo>
                    <a:pt x="446" y="358"/>
                  </a:lnTo>
                  <a:lnTo>
                    <a:pt x="436" y="358"/>
                  </a:lnTo>
                  <a:lnTo>
                    <a:pt x="426" y="359"/>
                  </a:lnTo>
                  <a:lnTo>
                    <a:pt x="417" y="361"/>
                  </a:lnTo>
                  <a:lnTo>
                    <a:pt x="406" y="363"/>
                  </a:lnTo>
                  <a:lnTo>
                    <a:pt x="397" y="366"/>
                  </a:lnTo>
                  <a:lnTo>
                    <a:pt x="386" y="369"/>
                  </a:lnTo>
                  <a:lnTo>
                    <a:pt x="377" y="372"/>
                  </a:lnTo>
                  <a:lnTo>
                    <a:pt x="366" y="377"/>
                  </a:lnTo>
                  <a:lnTo>
                    <a:pt x="363" y="380"/>
                  </a:lnTo>
                  <a:lnTo>
                    <a:pt x="359" y="385"/>
                  </a:lnTo>
                  <a:lnTo>
                    <a:pt x="354" y="391"/>
                  </a:lnTo>
                  <a:lnTo>
                    <a:pt x="351" y="398"/>
                  </a:lnTo>
                  <a:lnTo>
                    <a:pt x="347" y="406"/>
                  </a:lnTo>
                  <a:lnTo>
                    <a:pt x="346" y="414"/>
                  </a:lnTo>
                  <a:lnTo>
                    <a:pt x="347" y="421"/>
                  </a:lnTo>
                  <a:lnTo>
                    <a:pt x="350" y="429"/>
                  </a:lnTo>
                  <a:lnTo>
                    <a:pt x="353" y="437"/>
                  </a:lnTo>
                  <a:lnTo>
                    <a:pt x="358" y="444"/>
                  </a:lnTo>
                  <a:lnTo>
                    <a:pt x="363" y="450"/>
                  </a:lnTo>
                  <a:lnTo>
                    <a:pt x="368" y="458"/>
                  </a:lnTo>
                  <a:lnTo>
                    <a:pt x="372" y="464"/>
                  </a:lnTo>
                  <a:lnTo>
                    <a:pt x="374" y="472"/>
                  </a:lnTo>
                  <a:lnTo>
                    <a:pt x="375" y="480"/>
                  </a:lnTo>
                  <a:lnTo>
                    <a:pt x="373" y="489"/>
                  </a:lnTo>
                  <a:lnTo>
                    <a:pt x="369" y="492"/>
                  </a:lnTo>
                  <a:lnTo>
                    <a:pt x="364" y="495"/>
                  </a:lnTo>
                  <a:lnTo>
                    <a:pt x="359" y="498"/>
                  </a:lnTo>
                  <a:lnTo>
                    <a:pt x="353" y="500"/>
                  </a:lnTo>
                  <a:lnTo>
                    <a:pt x="347" y="503"/>
                  </a:lnTo>
                  <a:lnTo>
                    <a:pt x="341" y="505"/>
                  </a:lnTo>
                  <a:lnTo>
                    <a:pt x="336" y="508"/>
                  </a:lnTo>
                  <a:lnTo>
                    <a:pt x="330" y="509"/>
                  </a:lnTo>
                  <a:lnTo>
                    <a:pt x="323" y="511"/>
                  </a:lnTo>
                  <a:lnTo>
                    <a:pt x="317" y="512"/>
                  </a:lnTo>
                  <a:lnTo>
                    <a:pt x="311" y="514"/>
                  </a:lnTo>
                  <a:lnTo>
                    <a:pt x="304" y="515"/>
                  </a:lnTo>
                  <a:lnTo>
                    <a:pt x="298" y="516"/>
                  </a:lnTo>
                  <a:lnTo>
                    <a:pt x="292" y="517"/>
                  </a:lnTo>
                  <a:lnTo>
                    <a:pt x="285" y="518"/>
                  </a:lnTo>
                  <a:lnTo>
                    <a:pt x="279" y="519"/>
                  </a:lnTo>
                  <a:lnTo>
                    <a:pt x="272" y="51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grayWhite">
            <a:xfrm>
              <a:off x="49" y="2440"/>
              <a:ext cx="409" cy="621"/>
            </a:xfrm>
            <a:custGeom>
              <a:avLst/>
              <a:gdLst/>
              <a:ahLst/>
              <a:cxnLst>
                <a:cxn ang="0">
                  <a:pos x="232" y="620"/>
                </a:cxn>
                <a:cxn ang="0">
                  <a:pos x="189" y="605"/>
                </a:cxn>
                <a:cxn ang="0">
                  <a:pos x="182" y="565"/>
                </a:cxn>
                <a:cxn ang="0">
                  <a:pos x="193" y="519"/>
                </a:cxn>
                <a:cxn ang="0">
                  <a:pos x="165" y="492"/>
                </a:cxn>
                <a:cxn ang="0">
                  <a:pos x="126" y="490"/>
                </a:cxn>
                <a:cxn ang="0">
                  <a:pos x="87" y="497"/>
                </a:cxn>
                <a:cxn ang="0">
                  <a:pos x="44" y="505"/>
                </a:cxn>
                <a:cxn ang="0">
                  <a:pos x="25" y="493"/>
                </a:cxn>
                <a:cxn ang="0">
                  <a:pos x="21" y="472"/>
                </a:cxn>
                <a:cxn ang="0">
                  <a:pos x="19" y="448"/>
                </a:cxn>
                <a:cxn ang="0">
                  <a:pos x="17" y="423"/>
                </a:cxn>
                <a:cxn ang="0">
                  <a:pos x="21" y="396"/>
                </a:cxn>
                <a:cxn ang="0">
                  <a:pos x="52" y="377"/>
                </a:cxn>
                <a:cxn ang="0">
                  <a:pos x="82" y="375"/>
                </a:cxn>
                <a:cxn ang="0">
                  <a:pos x="116" y="373"/>
                </a:cxn>
                <a:cxn ang="0">
                  <a:pos x="137" y="354"/>
                </a:cxn>
                <a:cxn ang="0">
                  <a:pos x="151" y="327"/>
                </a:cxn>
                <a:cxn ang="0">
                  <a:pos x="151" y="294"/>
                </a:cxn>
                <a:cxn ang="0">
                  <a:pos x="137" y="262"/>
                </a:cxn>
                <a:cxn ang="0">
                  <a:pos x="111" y="256"/>
                </a:cxn>
                <a:cxn ang="0">
                  <a:pos x="86" y="264"/>
                </a:cxn>
                <a:cxn ang="0">
                  <a:pos x="60" y="275"/>
                </a:cxn>
                <a:cxn ang="0">
                  <a:pos x="35" y="282"/>
                </a:cxn>
                <a:cxn ang="0">
                  <a:pos x="6" y="268"/>
                </a:cxn>
                <a:cxn ang="0">
                  <a:pos x="1" y="231"/>
                </a:cxn>
                <a:cxn ang="0">
                  <a:pos x="9" y="205"/>
                </a:cxn>
                <a:cxn ang="0">
                  <a:pos x="15" y="175"/>
                </a:cxn>
                <a:cxn ang="0">
                  <a:pos x="44" y="161"/>
                </a:cxn>
                <a:cxn ang="0">
                  <a:pos x="87" y="156"/>
                </a:cxn>
                <a:cxn ang="0">
                  <a:pos x="127" y="145"/>
                </a:cxn>
                <a:cxn ang="0">
                  <a:pos x="154" y="113"/>
                </a:cxn>
                <a:cxn ang="0">
                  <a:pos x="152" y="72"/>
                </a:cxn>
                <a:cxn ang="0">
                  <a:pos x="150" y="29"/>
                </a:cxn>
                <a:cxn ang="0">
                  <a:pos x="186" y="4"/>
                </a:cxn>
                <a:cxn ang="0">
                  <a:pos x="228" y="1"/>
                </a:cxn>
                <a:cxn ang="0">
                  <a:pos x="252" y="22"/>
                </a:cxn>
                <a:cxn ang="0">
                  <a:pos x="248" y="53"/>
                </a:cxn>
                <a:cxn ang="0">
                  <a:pos x="241" y="86"/>
                </a:cxn>
                <a:cxn ang="0">
                  <a:pos x="247" y="116"/>
                </a:cxn>
                <a:cxn ang="0">
                  <a:pos x="371" y="252"/>
                </a:cxn>
                <a:cxn ang="0">
                  <a:pos x="338" y="262"/>
                </a:cxn>
                <a:cxn ang="0">
                  <a:pos x="301" y="257"/>
                </a:cxn>
                <a:cxn ang="0">
                  <a:pos x="264" y="260"/>
                </a:cxn>
                <a:cxn ang="0">
                  <a:pos x="237" y="286"/>
                </a:cxn>
                <a:cxn ang="0">
                  <a:pos x="233" y="316"/>
                </a:cxn>
                <a:cxn ang="0">
                  <a:pos x="234" y="348"/>
                </a:cxn>
                <a:cxn ang="0">
                  <a:pos x="245" y="377"/>
                </a:cxn>
                <a:cxn ang="0">
                  <a:pos x="265" y="400"/>
                </a:cxn>
                <a:cxn ang="0">
                  <a:pos x="284" y="397"/>
                </a:cxn>
                <a:cxn ang="0">
                  <a:pos x="303" y="385"/>
                </a:cxn>
                <a:cxn ang="0">
                  <a:pos x="322" y="370"/>
                </a:cxn>
                <a:cxn ang="0">
                  <a:pos x="345" y="356"/>
                </a:cxn>
                <a:cxn ang="0">
                  <a:pos x="383" y="363"/>
                </a:cxn>
                <a:cxn ang="0">
                  <a:pos x="407" y="390"/>
                </a:cxn>
                <a:cxn ang="0">
                  <a:pos x="407" y="416"/>
                </a:cxn>
                <a:cxn ang="0">
                  <a:pos x="402" y="444"/>
                </a:cxn>
                <a:cxn ang="0">
                  <a:pos x="368" y="456"/>
                </a:cxn>
                <a:cxn ang="0">
                  <a:pos x="327" y="467"/>
                </a:cxn>
                <a:cxn ang="0">
                  <a:pos x="291" y="485"/>
                </a:cxn>
                <a:cxn ang="0">
                  <a:pos x="266" y="611"/>
                </a:cxn>
              </a:cxnLst>
              <a:rect l="0" t="0" r="r" b="b"/>
              <a:pathLst>
                <a:path w="409" h="621">
                  <a:moveTo>
                    <a:pt x="266" y="611"/>
                  </a:moveTo>
                  <a:lnTo>
                    <a:pt x="254" y="616"/>
                  </a:lnTo>
                  <a:lnTo>
                    <a:pt x="243" y="618"/>
                  </a:lnTo>
                  <a:lnTo>
                    <a:pt x="232" y="620"/>
                  </a:lnTo>
                  <a:lnTo>
                    <a:pt x="221" y="619"/>
                  </a:lnTo>
                  <a:lnTo>
                    <a:pt x="210" y="617"/>
                  </a:lnTo>
                  <a:lnTo>
                    <a:pt x="199" y="611"/>
                  </a:lnTo>
                  <a:lnTo>
                    <a:pt x="189" y="605"/>
                  </a:lnTo>
                  <a:lnTo>
                    <a:pt x="179" y="598"/>
                  </a:lnTo>
                  <a:lnTo>
                    <a:pt x="179" y="588"/>
                  </a:lnTo>
                  <a:lnTo>
                    <a:pt x="180" y="577"/>
                  </a:lnTo>
                  <a:lnTo>
                    <a:pt x="182" y="565"/>
                  </a:lnTo>
                  <a:lnTo>
                    <a:pt x="186" y="555"/>
                  </a:lnTo>
                  <a:lnTo>
                    <a:pt x="190" y="543"/>
                  </a:lnTo>
                  <a:lnTo>
                    <a:pt x="192" y="531"/>
                  </a:lnTo>
                  <a:lnTo>
                    <a:pt x="193" y="519"/>
                  </a:lnTo>
                  <a:lnTo>
                    <a:pt x="189" y="506"/>
                  </a:lnTo>
                  <a:lnTo>
                    <a:pt x="182" y="500"/>
                  </a:lnTo>
                  <a:lnTo>
                    <a:pt x="173" y="495"/>
                  </a:lnTo>
                  <a:lnTo>
                    <a:pt x="165" y="492"/>
                  </a:lnTo>
                  <a:lnTo>
                    <a:pt x="155" y="489"/>
                  </a:lnTo>
                  <a:lnTo>
                    <a:pt x="146" y="489"/>
                  </a:lnTo>
                  <a:lnTo>
                    <a:pt x="136" y="488"/>
                  </a:lnTo>
                  <a:lnTo>
                    <a:pt x="126" y="490"/>
                  </a:lnTo>
                  <a:lnTo>
                    <a:pt x="117" y="490"/>
                  </a:lnTo>
                  <a:lnTo>
                    <a:pt x="107" y="493"/>
                  </a:lnTo>
                  <a:lnTo>
                    <a:pt x="97" y="495"/>
                  </a:lnTo>
                  <a:lnTo>
                    <a:pt x="87" y="497"/>
                  </a:lnTo>
                  <a:lnTo>
                    <a:pt x="76" y="499"/>
                  </a:lnTo>
                  <a:lnTo>
                    <a:pt x="65" y="502"/>
                  </a:lnTo>
                  <a:lnTo>
                    <a:pt x="55" y="503"/>
                  </a:lnTo>
                  <a:lnTo>
                    <a:pt x="44" y="505"/>
                  </a:lnTo>
                  <a:lnTo>
                    <a:pt x="34" y="506"/>
                  </a:lnTo>
                  <a:lnTo>
                    <a:pt x="30" y="502"/>
                  </a:lnTo>
                  <a:lnTo>
                    <a:pt x="28" y="498"/>
                  </a:lnTo>
                  <a:lnTo>
                    <a:pt x="25" y="493"/>
                  </a:lnTo>
                  <a:lnTo>
                    <a:pt x="23" y="489"/>
                  </a:lnTo>
                  <a:lnTo>
                    <a:pt x="23" y="483"/>
                  </a:lnTo>
                  <a:lnTo>
                    <a:pt x="21" y="478"/>
                  </a:lnTo>
                  <a:lnTo>
                    <a:pt x="21" y="472"/>
                  </a:lnTo>
                  <a:lnTo>
                    <a:pt x="20" y="466"/>
                  </a:lnTo>
                  <a:lnTo>
                    <a:pt x="19" y="460"/>
                  </a:lnTo>
                  <a:lnTo>
                    <a:pt x="19" y="454"/>
                  </a:lnTo>
                  <a:lnTo>
                    <a:pt x="19" y="448"/>
                  </a:lnTo>
                  <a:lnTo>
                    <a:pt x="19" y="442"/>
                  </a:lnTo>
                  <a:lnTo>
                    <a:pt x="18" y="435"/>
                  </a:lnTo>
                  <a:lnTo>
                    <a:pt x="17" y="429"/>
                  </a:lnTo>
                  <a:lnTo>
                    <a:pt x="17" y="423"/>
                  </a:lnTo>
                  <a:lnTo>
                    <a:pt x="15" y="417"/>
                  </a:lnTo>
                  <a:lnTo>
                    <a:pt x="14" y="410"/>
                  </a:lnTo>
                  <a:lnTo>
                    <a:pt x="17" y="402"/>
                  </a:lnTo>
                  <a:lnTo>
                    <a:pt x="21" y="396"/>
                  </a:lnTo>
                  <a:lnTo>
                    <a:pt x="26" y="391"/>
                  </a:lnTo>
                  <a:lnTo>
                    <a:pt x="35" y="386"/>
                  </a:lnTo>
                  <a:lnTo>
                    <a:pt x="42" y="381"/>
                  </a:lnTo>
                  <a:lnTo>
                    <a:pt x="52" y="377"/>
                  </a:lnTo>
                  <a:lnTo>
                    <a:pt x="61" y="374"/>
                  </a:lnTo>
                  <a:lnTo>
                    <a:pt x="67" y="373"/>
                  </a:lnTo>
                  <a:lnTo>
                    <a:pt x="75" y="374"/>
                  </a:lnTo>
                  <a:lnTo>
                    <a:pt x="82" y="375"/>
                  </a:lnTo>
                  <a:lnTo>
                    <a:pt x="91" y="375"/>
                  </a:lnTo>
                  <a:lnTo>
                    <a:pt x="98" y="376"/>
                  </a:lnTo>
                  <a:lnTo>
                    <a:pt x="107" y="375"/>
                  </a:lnTo>
                  <a:lnTo>
                    <a:pt x="116" y="373"/>
                  </a:lnTo>
                  <a:lnTo>
                    <a:pt x="127" y="371"/>
                  </a:lnTo>
                  <a:lnTo>
                    <a:pt x="130" y="366"/>
                  </a:lnTo>
                  <a:lnTo>
                    <a:pt x="134" y="359"/>
                  </a:lnTo>
                  <a:lnTo>
                    <a:pt x="137" y="354"/>
                  </a:lnTo>
                  <a:lnTo>
                    <a:pt x="140" y="348"/>
                  </a:lnTo>
                  <a:lnTo>
                    <a:pt x="144" y="341"/>
                  </a:lnTo>
                  <a:lnTo>
                    <a:pt x="148" y="334"/>
                  </a:lnTo>
                  <a:lnTo>
                    <a:pt x="151" y="327"/>
                  </a:lnTo>
                  <a:lnTo>
                    <a:pt x="156" y="321"/>
                  </a:lnTo>
                  <a:lnTo>
                    <a:pt x="153" y="313"/>
                  </a:lnTo>
                  <a:lnTo>
                    <a:pt x="151" y="304"/>
                  </a:lnTo>
                  <a:lnTo>
                    <a:pt x="151" y="294"/>
                  </a:lnTo>
                  <a:lnTo>
                    <a:pt x="149" y="285"/>
                  </a:lnTo>
                  <a:lnTo>
                    <a:pt x="147" y="275"/>
                  </a:lnTo>
                  <a:lnTo>
                    <a:pt x="143" y="269"/>
                  </a:lnTo>
                  <a:lnTo>
                    <a:pt x="137" y="262"/>
                  </a:lnTo>
                  <a:lnTo>
                    <a:pt x="129" y="257"/>
                  </a:lnTo>
                  <a:lnTo>
                    <a:pt x="123" y="257"/>
                  </a:lnTo>
                  <a:lnTo>
                    <a:pt x="117" y="257"/>
                  </a:lnTo>
                  <a:lnTo>
                    <a:pt x="111" y="256"/>
                  </a:lnTo>
                  <a:lnTo>
                    <a:pt x="104" y="258"/>
                  </a:lnTo>
                  <a:lnTo>
                    <a:pt x="98" y="259"/>
                  </a:lnTo>
                  <a:lnTo>
                    <a:pt x="92" y="261"/>
                  </a:lnTo>
                  <a:lnTo>
                    <a:pt x="86" y="264"/>
                  </a:lnTo>
                  <a:lnTo>
                    <a:pt x="80" y="266"/>
                  </a:lnTo>
                  <a:lnTo>
                    <a:pt x="73" y="270"/>
                  </a:lnTo>
                  <a:lnTo>
                    <a:pt x="67" y="273"/>
                  </a:lnTo>
                  <a:lnTo>
                    <a:pt x="60" y="275"/>
                  </a:lnTo>
                  <a:lnTo>
                    <a:pt x="55" y="278"/>
                  </a:lnTo>
                  <a:lnTo>
                    <a:pt x="48" y="280"/>
                  </a:lnTo>
                  <a:lnTo>
                    <a:pt x="41" y="282"/>
                  </a:lnTo>
                  <a:lnTo>
                    <a:pt x="35" y="282"/>
                  </a:lnTo>
                  <a:lnTo>
                    <a:pt x="28" y="283"/>
                  </a:lnTo>
                  <a:lnTo>
                    <a:pt x="20" y="280"/>
                  </a:lnTo>
                  <a:lnTo>
                    <a:pt x="12" y="275"/>
                  </a:lnTo>
                  <a:lnTo>
                    <a:pt x="6" y="268"/>
                  </a:lnTo>
                  <a:lnTo>
                    <a:pt x="2" y="259"/>
                  </a:lnTo>
                  <a:lnTo>
                    <a:pt x="2" y="252"/>
                  </a:lnTo>
                  <a:lnTo>
                    <a:pt x="0" y="241"/>
                  </a:lnTo>
                  <a:lnTo>
                    <a:pt x="1" y="231"/>
                  </a:lnTo>
                  <a:lnTo>
                    <a:pt x="5" y="222"/>
                  </a:lnTo>
                  <a:lnTo>
                    <a:pt x="6" y="217"/>
                  </a:lnTo>
                  <a:lnTo>
                    <a:pt x="8" y="210"/>
                  </a:lnTo>
                  <a:lnTo>
                    <a:pt x="9" y="205"/>
                  </a:lnTo>
                  <a:lnTo>
                    <a:pt x="10" y="196"/>
                  </a:lnTo>
                  <a:lnTo>
                    <a:pt x="12" y="190"/>
                  </a:lnTo>
                  <a:lnTo>
                    <a:pt x="13" y="183"/>
                  </a:lnTo>
                  <a:lnTo>
                    <a:pt x="15" y="175"/>
                  </a:lnTo>
                  <a:lnTo>
                    <a:pt x="17" y="167"/>
                  </a:lnTo>
                  <a:lnTo>
                    <a:pt x="26" y="165"/>
                  </a:lnTo>
                  <a:lnTo>
                    <a:pt x="34" y="163"/>
                  </a:lnTo>
                  <a:lnTo>
                    <a:pt x="44" y="161"/>
                  </a:lnTo>
                  <a:lnTo>
                    <a:pt x="54" y="160"/>
                  </a:lnTo>
                  <a:lnTo>
                    <a:pt x="64" y="158"/>
                  </a:lnTo>
                  <a:lnTo>
                    <a:pt x="75" y="158"/>
                  </a:lnTo>
                  <a:lnTo>
                    <a:pt x="87" y="156"/>
                  </a:lnTo>
                  <a:lnTo>
                    <a:pt x="97" y="155"/>
                  </a:lnTo>
                  <a:lnTo>
                    <a:pt x="108" y="153"/>
                  </a:lnTo>
                  <a:lnTo>
                    <a:pt x="118" y="150"/>
                  </a:lnTo>
                  <a:lnTo>
                    <a:pt x="127" y="145"/>
                  </a:lnTo>
                  <a:lnTo>
                    <a:pt x="136" y="140"/>
                  </a:lnTo>
                  <a:lnTo>
                    <a:pt x="142" y="132"/>
                  </a:lnTo>
                  <a:lnTo>
                    <a:pt x="148" y="124"/>
                  </a:lnTo>
                  <a:lnTo>
                    <a:pt x="154" y="113"/>
                  </a:lnTo>
                  <a:lnTo>
                    <a:pt x="157" y="99"/>
                  </a:lnTo>
                  <a:lnTo>
                    <a:pt x="157" y="91"/>
                  </a:lnTo>
                  <a:lnTo>
                    <a:pt x="156" y="81"/>
                  </a:lnTo>
                  <a:lnTo>
                    <a:pt x="152" y="72"/>
                  </a:lnTo>
                  <a:lnTo>
                    <a:pt x="149" y="61"/>
                  </a:lnTo>
                  <a:lnTo>
                    <a:pt x="147" y="51"/>
                  </a:lnTo>
                  <a:lnTo>
                    <a:pt x="147" y="39"/>
                  </a:lnTo>
                  <a:lnTo>
                    <a:pt x="150" y="29"/>
                  </a:lnTo>
                  <a:lnTo>
                    <a:pt x="156" y="18"/>
                  </a:lnTo>
                  <a:lnTo>
                    <a:pt x="166" y="13"/>
                  </a:lnTo>
                  <a:lnTo>
                    <a:pt x="175" y="8"/>
                  </a:lnTo>
                  <a:lnTo>
                    <a:pt x="186" y="4"/>
                  </a:lnTo>
                  <a:lnTo>
                    <a:pt x="196" y="1"/>
                  </a:lnTo>
                  <a:lnTo>
                    <a:pt x="207" y="0"/>
                  </a:lnTo>
                  <a:lnTo>
                    <a:pt x="217" y="0"/>
                  </a:lnTo>
                  <a:lnTo>
                    <a:pt x="228" y="1"/>
                  </a:lnTo>
                  <a:lnTo>
                    <a:pt x="239" y="3"/>
                  </a:lnTo>
                  <a:lnTo>
                    <a:pt x="246" y="9"/>
                  </a:lnTo>
                  <a:lnTo>
                    <a:pt x="249" y="14"/>
                  </a:lnTo>
                  <a:lnTo>
                    <a:pt x="252" y="22"/>
                  </a:lnTo>
                  <a:lnTo>
                    <a:pt x="252" y="29"/>
                  </a:lnTo>
                  <a:lnTo>
                    <a:pt x="252" y="36"/>
                  </a:lnTo>
                  <a:lnTo>
                    <a:pt x="250" y="44"/>
                  </a:lnTo>
                  <a:lnTo>
                    <a:pt x="248" y="53"/>
                  </a:lnTo>
                  <a:lnTo>
                    <a:pt x="246" y="61"/>
                  </a:lnTo>
                  <a:lnTo>
                    <a:pt x="244" y="69"/>
                  </a:lnTo>
                  <a:lnTo>
                    <a:pt x="241" y="78"/>
                  </a:lnTo>
                  <a:lnTo>
                    <a:pt x="241" y="86"/>
                  </a:lnTo>
                  <a:lnTo>
                    <a:pt x="239" y="94"/>
                  </a:lnTo>
                  <a:lnTo>
                    <a:pt x="241" y="102"/>
                  </a:lnTo>
                  <a:lnTo>
                    <a:pt x="242" y="109"/>
                  </a:lnTo>
                  <a:lnTo>
                    <a:pt x="247" y="116"/>
                  </a:lnTo>
                  <a:lnTo>
                    <a:pt x="253" y="122"/>
                  </a:lnTo>
                  <a:lnTo>
                    <a:pt x="376" y="124"/>
                  </a:lnTo>
                  <a:lnTo>
                    <a:pt x="377" y="244"/>
                  </a:lnTo>
                  <a:lnTo>
                    <a:pt x="371" y="252"/>
                  </a:lnTo>
                  <a:lnTo>
                    <a:pt x="363" y="257"/>
                  </a:lnTo>
                  <a:lnTo>
                    <a:pt x="354" y="260"/>
                  </a:lnTo>
                  <a:lnTo>
                    <a:pt x="347" y="262"/>
                  </a:lnTo>
                  <a:lnTo>
                    <a:pt x="338" y="262"/>
                  </a:lnTo>
                  <a:lnTo>
                    <a:pt x="328" y="261"/>
                  </a:lnTo>
                  <a:lnTo>
                    <a:pt x="319" y="260"/>
                  </a:lnTo>
                  <a:lnTo>
                    <a:pt x="310" y="259"/>
                  </a:lnTo>
                  <a:lnTo>
                    <a:pt x="301" y="257"/>
                  </a:lnTo>
                  <a:lnTo>
                    <a:pt x="292" y="256"/>
                  </a:lnTo>
                  <a:lnTo>
                    <a:pt x="282" y="257"/>
                  </a:lnTo>
                  <a:lnTo>
                    <a:pt x="274" y="257"/>
                  </a:lnTo>
                  <a:lnTo>
                    <a:pt x="264" y="260"/>
                  </a:lnTo>
                  <a:lnTo>
                    <a:pt x="256" y="264"/>
                  </a:lnTo>
                  <a:lnTo>
                    <a:pt x="248" y="271"/>
                  </a:lnTo>
                  <a:lnTo>
                    <a:pt x="240" y="280"/>
                  </a:lnTo>
                  <a:lnTo>
                    <a:pt x="237" y="286"/>
                  </a:lnTo>
                  <a:lnTo>
                    <a:pt x="236" y="293"/>
                  </a:lnTo>
                  <a:lnTo>
                    <a:pt x="235" y="300"/>
                  </a:lnTo>
                  <a:lnTo>
                    <a:pt x="234" y="308"/>
                  </a:lnTo>
                  <a:lnTo>
                    <a:pt x="233" y="316"/>
                  </a:lnTo>
                  <a:lnTo>
                    <a:pt x="233" y="323"/>
                  </a:lnTo>
                  <a:lnTo>
                    <a:pt x="233" y="331"/>
                  </a:lnTo>
                  <a:lnTo>
                    <a:pt x="234" y="339"/>
                  </a:lnTo>
                  <a:lnTo>
                    <a:pt x="234" y="348"/>
                  </a:lnTo>
                  <a:lnTo>
                    <a:pt x="237" y="355"/>
                  </a:lnTo>
                  <a:lnTo>
                    <a:pt x="238" y="362"/>
                  </a:lnTo>
                  <a:lnTo>
                    <a:pt x="241" y="370"/>
                  </a:lnTo>
                  <a:lnTo>
                    <a:pt x="245" y="377"/>
                  </a:lnTo>
                  <a:lnTo>
                    <a:pt x="249" y="385"/>
                  </a:lnTo>
                  <a:lnTo>
                    <a:pt x="254" y="392"/>
                  </a:lnTo>
                  <a:lnTo>
                    <a:pt x="259" y="397"/>
                  </a:lnTo>
                  <a:lnTo>
                    <a:pt x="265" y="400"/>
                  </a:lnTo>
                  <a:lnTo>
                    <a:pt x="270" y="400"/>
                  </a:lnTo>
                  <a:lnTo>
                    <a:pt x="275" y="400"/>
                  </a:lnTo>
                  <a:lnTo>
                    <a:pt x="278" y="398"/>
                  </a:lnTo>
                  <a:lnTo>
                    <a:pt x="284" y="397"/>
                  </a:lnTo>
                  <a:lnTo>
                    <a:pt x="289" y="394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3" y="385"/>
                  </a:lnTo>
                  <a:lnTo>
                    <a:pt x="308" y="381"/>
                  </a:lnTo>
                  <a:lnTo>
                    <a:pt x="313" y="378"/>
                  </a:lnTo>
                  <a:lnTo>
                    <a:pt x="318" y="373"/>
                  </a:lnTo>
                  <a:lnTo>
                    <a:pt x="322" y="370"/>
                  </a:lnTo>
                  <a:lnTo>
                    <a:pt x="326" y="366"/>
                  </a:lnTo>
                  <a:lnTo>
                    <a:pt x="331" y="363"/>
                  </a:lnTo>
                  <a:lnTo>
                    <a:pt x="336" y="360"/>
                  </a:lnTo>
                  <a:lnTo>
                    <a:pt x="345" y="356"/>
                  </a:lnTo>
                  <a:lnTo>
                    <a:pt x="355" y="355"/>
                  </a:lnTo>
                  <a:lnTo>
                    <a:pt x="365" y="356"/>
                  </a:lnTo>
                  <a:lnTo>
                    <a:pt x="375" y="359"/>
                  </a:lnTo>
                  <a:lnTo>
                    <a:pt x="383" y="363"/>
                  </a:lnTo>
                  <a:lnTo>
                    <a:pt x="392" y="369"/>
                  </a:lnTo>
                  <a:lnTo>
                    <a:pt x="400" y="376"/>
                  </a:lnTo>
                  <a:lnTo>
                    <a:pt x="406" y="383"/>
                  </a:lnTo>
                  <a:lnTo>
                    <a:pt x="407" y="390"/>
                  </a:lnTo>
                  <a:lnTo>
                    <a:pt x="408" y="396"/>
                  </a:lnTo>
                  <a:lnTo>
                    <a:pt x="408" y="403"/>
                  </a:lnTo>
                  <a:lnTo>
                    <a:pt x="408" y="410"/>
                  </a:lnTo>
                  <a:lnTo>
                    <a:pt x="407" y="416"/>
                  </a:lnTo>
                  <a:lnTo>
                    <a:pt x="408" y="423"/>
                  </a:lnTo>
                  <a:lnTo>
                    <a:pt x="408" y="431"/>
                  </a:lnTo>
                  <a:lnTo>
                    <a:pt x="408" y="438"/>
                  </a:lnTo>
                  <a:lnTo>
                    <a:pt x="402" y="444"/>
                  </a:lnTo>
                  <a:lnTo>
                    <a:pt x="395" y="447"/>
                  </a:lnTo>
                  <a:lnTo>
                    <a:pt x="387" y="451"/>
                  </a:lnTo>
                  <a:lnTo>
                    <a:pt x="378" y="454"/>
                  </a:lnTo>
                  <a:lnTo>
                    <a:pt x="368" y="456"/>
                  </a:lnTo>
                  <a:lnTo>
                    <a:pt x="358" y="459"/>
                  </a:lnTo>
                  <a:lnTo>
                    <a:pt x="348" y="463"/>
                  </a:lnTo>
                  <a:lnTo>
                    <a:pt x="338" y="465"/>
                  </a:lnTo>
                  <a:lnTo>
                    <a:pt x="327" y="467"/>
                  </a:lnTo>
                  <a:lnTo>
                    <a:pt x="317" y="471"/>
                  </a:lnTo>
                  <a:lnTo>
                    <a:pt x="309" y="475"/>
                  </a:lnTo>
                  <a:lnTo>
                    <a:pt x="299" y="480"/>
                  </a:lnTo>
                  <a:lnTo>
                    <a:pt x="291" y="485"/>
                  </a:lnTo>
                  <a:lnTo>
                    <a:pt x="283" y="490"/>
                  </a:lnTo>
                  <a:lnTo>
                    <a:pt x="277" y="498"/>
                  </a:lnTo>
                  <a:lnTo>
                    <a:pt x="271" y="508"/>
                  </a:lnTo>
                  <a:lnTo>
                    <a:pt x="266" y="61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grayWhite">
            <a:xfrm>
              <a:off x="548" y="-13"/>
              <a:ext cx="439" cy="396"/>
            </a:xfrm>
            <a:custGeom>
              <a:avLst/>
              <a:gdLst/>
              <a:ahLst/>
              <a:cxnLst>
                <a:cxn ang="0">
                  <a:pos x="246" y="372"/>
                </a:cxn>
                <a:cxn ang="0">
                  <a:pos x="237" y="330"/>
                </a:cxn>
                <a:cxn ang="0">
                  <a:pos x="222" y="293"/>
                </a:cxn>
                <a:cxn ang="0">
                  <a:pos x="185" y="278"/>
                </a:cxn>
                <a:cxn ang="0">
                  <a:pos x="142" y="289"/>
                </a:cxn>
                <a:cxn ang="0">
                  <a:pos x="104" y="293"/>
                </a:cxn>
                <a:cxn ang="0">
                  <a:pos x="85" y="275"/>
                </a:cxn>
                <a:cxn ang="0">
                  <a:pos x="73" y="247"/>
                </a:cxn>
                <a:cxn ang="0">
                  <a:pos x="67" y="215"/>
                </a:cxn>
                <a:cxn ang="0">
                  <a:pos x="68" y="185"/>
                </a:cxn>
                <a:cxn ang="0">
                  <a:pos x="99" y="176"/>
                </a:cxn>
                <a:cxn ang="0">
                  <a:pos x="139" y="183"/>
                </a:cxn>
                <a:cxn ang="0">
                  <a:pos x="167" y="170"/>
                </a:cxn>
                <a:cxn ang="0">
                  <a:pos x="179" y="149"/>
                </a:cxn>
                <a:cxn ang="0">
                  <a:pos x="181" y="123"/>
                </a:cxn>
                <a:cxn ang="0">
                  <a:pos x="180" y="96"/>
                </a:cxn>
                <a:cxn ang="0">
                  <a:pos x="170" y="68"/>
                </a:cxn>
                <a:cxn ang="0">
                  <a:pos x="146" y="48"/>
                </a:cxn>
                <a:cxn ang="0">
                  <a:pos x="115" y="49"/>
                </a:cxn>
                <a:cxn ang="0">
                  <a:pos x="86" y="62"/>
                </a:cxn>
                <a:cxn ang="0">
                  <a:pos x="56" y="71"/>
                </a:cxn>
                <a:cxn ang="0">
                  <a:pos x="26" y="62"/>
                </a:cxn>
                <a:cxn ang="0">
                  <a:pos x="11" y="43"/>
                </a:cxn>
                <a:cxn ang="0">
                  <a:pos x="1" y="22"/>
                </a:cxn>
                <a:cxn ang="0">
                  <a:pos x="388" y="18"/>
                </a:cxn>
                <a:cxn ang="0">
                  <a:pos x="367" y="21"/>
                </a:cxn>
                <a:cxn ang="0">
                  <a:pos x="346" y="18"/>
                </a:cxn>
                <a:cxn ang="0">
                  <a:pos x="324" y="13"/>
                </a:cxn>
                <a:cxn ang="0">
                  <a:pos x="299" y="18"/>
                </a:cxn>
                <a:cxn ang="0">
                  <a:pos x="278" y="43"/>
                </a:cxn>
                <a:cxn ang="0">
                  <a:pos x="277" y="75"/>
                </a:cxn>
                <a:cxn ang="0">
                  <a:pos x="281" y="99"/>
                </a:cxn>
                <a:cxn ang="0">
                  <a:pos x="287" y="124"/>
                </a:cxn>
                <a:cxn ang="0">
                  <a:pos x="300" y="145"/>
                </a:cxn>
                <a:cxn ang="0">
                  <a:pos x="325" y="159"/>
                </a:cxn>
                <a:cxn ang="0">
                  <a:pos x="349" y="158"/>
                </a:cxn>
                <a:cxn ang="0">
                  <a:pos x="371" y="148"/>
                </a:cxn>
                <a:cxn ang="0">
                  <a:pos x="394" y="138"/>
                </a:cxn>
                <a:cxn ang="0">
                  <a:pos x="418" y="142"/>
                </a:cxn>
                <a:cxn ang="0">
                  <a:pos x="428" y="163"/>
                </a:cxn>
                <a:cxn ang="0">
                  <a:pos x="434" y="188"/>
                </a:cxn>
                <a:cxn ang="0">
                  <a:pos x="436" y="215"/>
                </a:cxn>
                <a:cxn ang="0">
                  <a:pos x="428" y="234"/>
                </a:cxn>
                <a:cxn ang="0">
                  <a:pos x="389" y="242"/>
                </a:cxn>
                <a:cxn ang="0">
                  <a:pos x="355" y="257"/>
                </a:cxn>
                <a:cxn ang="0">
                  <a:pos x="339" y="282"/>
                </a:cxn>
                <a:cxn ang="0">
                  <a:pos x="345" y="313"/>
                </a:cxn>
                <a:cxn ang="0">
                  <a:pos x="364" y="340"/>
                </a:cxn>
                <a:cxn ang="0">
                  <a:pos x="361" y="368"/>
                </a:cxn>
                <a:cxn ang="0">
                  <a:pos x="339" y="379"/>
                </a:cxn>
                <a:cxn ang="0">
                  <a:pos x="315" y="387"/>
                </a:cxn>
                <a:cxn ang="0">
                  <a:pos x="290" y="392"/>
                </a:cxn>
                <a:cxn ang="0">
                  <a:pos x="264" y="395"/>
                </a:cxn>
              </a:cxnLst>
              <a:rect l="0" t="0" r="r" b="b"/>
              <a:pathLst>
                <a:path w="439" h="396">
                  <a:moveTo>
                    <a:pt x="264" y="395"/>
                  </a:moveTo>
                  <a:lnTo>
                    <a:pt x="257" y="388"/>
                  </a:lnTo>
                  <a:lnTo>
                    <a:pt x="251" y="381"/>
                  </a:lnTo>
                  <a:lnTo>
                    <a:pt x="246" y="372"/>
                  </a:lnTo>
                  <a:lnTo>
                    <a:pt x="244" y="362"/>
                  </a:lnTo>
                  <a:lnTo>
                    <a:pt x="240" y="351"/>
                  </a:lnTo>
                  <a:lnTo>
                    <a:pt x="238" y="341"/>
                  </a:lnTo>
                  <a:lnTo>
                    <a:pt x="237" y="330"/>
                  </a:lnTo>
                  <a:lnTo>
                    <a:pt x="234" y="320"/>
                  </a:lnTo>
                  <a:lnTo>
                    <a:pt x="231" y="310"/>
                  </a:lnTo>
                  <a:lnTo>
                    <a:pt x="227" y="301"/>
                  </a:lnTo>
                  <a:lnTo>
                    <a:pt x="222" y="293"/>
                  </a:lnTo>
                  <a:lnTo>
                    <a:pt x="215" y="287"/>
                  </a:lnTo>
                  <a:lnTo>
                    <a:pt x="207" y="282"/>
                  </a:lnTo>
                  <a:lnTo>
                    <a:pt x="197" y="279"/>
                  </a:lnTo>
                  <a:lnTo>
                    <a:pt x="185" y="278"/>
                  </a:lnTo>
                  <a:lnTo>
                    <a:pt x="169" y="280"/>
                  </a:lnTo>
                  <a:lnTo>
                    <a:pt x="160" y="283"/>
                  </a:lnTo>
                  <a:lnTo>
                    <a:pt x="151" y="286"/>
                  </a:lnTo>
                  <a:lnTo>
                    <a:pt x="142" y="289"/>
                  </a:lnTo>
                  <a:lnTo>
                    <a:pt x="132" y="291"/>
                  </a:lnTo>
                  <a:lnTo>
                    <a:pt x="123" y="292"/>
                  </a:lnTo>
                  <a:lnTo>
                    <a:pt x="114" y="293"/>
                  </a:lnTo>
                  <a:lnTo>
                    <a:pt x="104" y="293"/>
                  </a:lnTo>
                  <a:lnTo>
                    <a:pt x="94" y="293"/>
                  </a:lnTo>
                  <a:lnTo>
                    <a:pt x="91" y="288"/>
                  </a:lnTo>
                  <a:lnTo>
                    <a:pt x="88" y="282"/>
                  </a:lnTo>
                  <a:lnTo>
                    <a:pt x="85" y="275"/>
                  </a:lnTo>
                  <a:lnTo>
                    <a:pt x="82" y="269"/>
                  </a:lnTo>
                  <a:lnTo>
                    <a:pt x="79" y="261"/>
                  </a:lnTo>
                  <a:lnTo>
                    <a:pt x="76" y="254"/>
                  </a:lnTo>
                  <a:lnTo>
                    <a:pt x="73" y="247"/>
                  </a:lnTo>
                  <a:lnTo>
                    <a:pt x="72" y="238"/>
                  </a:lnTo>
                  <a:lnTo>
                    <a:pt x="70" y="231"/>
                  </a:lnTo>
                  <a:lnTo>
                    <a:pt x="68" y="224"/>
                  </a:lnTo>
                  <a:lnTo>
                    <a:pt x="67" y="215"/>
                  </a:lnTo>
                  <a:lnTo>
                    <a:pt x="66" y="208"/>
                  </a:lnTo>
                  <a:lnTo>
                    <a:pt x="66" y="201"/>
                  </a:lnTo>
                  <a:lnTo>
                    <a:pt x="67" y="192"/>
                  </a:lnTo>
                  <a:lnTo>
                    <a:pt x="68" y="185"/>
                  </a:lnTo>
                  <a:lnTo>
                    <a:pt x="70" y="179"/>
                  </a:lnTo>
                  <a:lnTo>
                    <a:pt x="79" y="175"/>
                  </a:lnTo>
                  <a:lnTo>
                    <a:pt x="89" y="174"/>
                  </a:lnTo>
                  <a:lnTo>
                    <a:pt x="99" y="176"/>
                  </a:lnTo>
                  <a:lnTo>
                    <a:pt x="108" y="179"/>
                  </a:lnTo>
                  <a:lnTo>
                    <a:pt x="119" y="181"/>
                  </a:lnTo>
                  <a:lnTo>
                    <a:pt x="128" y="183"/>
                  </a:lnTo>
                  <a:lnTo>
                    <a:pt x="139" y="183"/>
                  </a:lnTo>
                  <a:lnTo>
                    <a:pt x="149" y="182"/>
                  </a:lnTo>
                  <a:lnTo>
                    <a:pt x="157" y="179"/>
                  </a:lnTo>
                  <a:lnTo>
                    <a:pt x="162" y="174"/>
                  </a:lnTo>
                  <a:lnTo>
                    <a:pt x="167" y="170"/>
                  </a:lnTo>
                  <a:lnTo>
                    <a:pt x="171" y="166"/>
                  </a:lnTo>
                  <a:lnTo>
                    <a:pt x="174" y="160"/>
                  </a:lnTo>
                  <a:lnTo>
                    <a:pt x="177" y="155"/>
                  </a:lnTo>
                  <a:lnTo>
                    <a:pt x="179" y="149"/>
                  </a:lnTo>
                  <a:lnTo>
                    <a:pt x="179" y="142"/>
                  </a:lnTo>
                  <a:lnTo>
                    <a:pt x="180" y="136"/>
                  </a:lnTo>
                  <a:lnTo>
                    <a:pt x="181" y="129"/>
                  </a:lnTo>
                  <a:lnTo>
                    <a:pt x="181" y="123"/>
                  </a:lnTo>
                  <a:lnTo>
                    <a:pt x="181" y="115"/>
                  </a:lnTo>
                  <a:lnTo>
                    <a:pt x="181" y="109"/>
                  </a:lnTo>
                  <a:lnTo>
                    <a:pt x="181" y="102"/>
                  </a:lnTo>
                  <a:lnTo>
                    <a:pt x="180" y="96"/>
                  </a:lnTo>
                  <a:lnTo>
                    <a:pt x="180" y="89"/>
                  </a:lnTo>
                  <a:lnTo>
                    <a:pt x="178" y="81"/>
                  </a:lnTo>
                  <a:lnTo>
                    <a:pt x="174" y="74"/>
                  </a:lnTo>
                  <a:lnTo>
                    <a:pt x="170" y="68"/>
                  </a:lnTo>
                  <a:lnTo>
                    <a:pt x="165" y="62"/>
                  </a:lnTo>
                  <a:lnTo>
                    <a:pt x="159" y="57"/>
                  </a:lnTo>
                  <a:lnTo>
                    <a:pt x="153" y="52"/>
                  </a:lnTo>
                  <a:lnTo>
                    <a:pt x="146" y="48"/>
                  </a:lnTo>
                  <a:lnTo>
                    <a:pt x="138" y="44"/>
                  </a:lnTo>
                  <a:lnTo>
                    <a:pt x="130" y="44"/>
                  </a:lnTo>
                  <a:lnTo>
                    <a:pt x="122" y="46"/>
                  </a:lnTo>
                  <a:lnTo>
                    <a:pt x="115" y="49"/>
                  </a:lnTo>
                  <a:lnTo>
                    <a:pt x="108" y="51"/>
                  </a:lnTo>
                  <a:lnTo>
                    <a:pt x="100" y="55"/>
                  </a:lnTo>
                  <a:lnTo>
                    <a:pt x="92" y="59"/>
                  </a:lnTo>
                  <a:lnTo>
                    <a:pt x="86" y="62"/>
                  </a:lnTo>
                  <a:lnTo>
                    <a:pt x="79" y="65"/>
                  </a:lnTo>
                  <a:lnTo>
                    <a:pt x="71" y="68"/>
                  </a:lnTo>
                  <a:lnTo>
                    <a:pt x="63" y="70"/>
                  </a:lnTo>
                  <a:lnTo>
                    <a:pt x="56" y="71"/>
                  </a:lnTo>
                  <a:lnTo>
                    <a:pt x="48" y="71"/>
                  </a:lnTo>
                  <a:lnTo>
                    <a:pt x="40" y="69"/>
                  </a:lnTo>
                  <a:lnTo>
                    <a:pt x="33" y="67"/>
                  </a:lnTo>
                  <a:lnTo>
                    <a:pt x="26" y="62"/>
                  </a:lnTo>
                  <a:lnTo>
                    <a:pt x="19" y="55"/>
                  </a:lnTo>
                  <a:lnTo>
                    <a:pt x="16" y="51"/>
                  </a:lnTo>
                  <a:lnTo>
                    <a:pt x="13" y="48"/>
                  </a:lnTo>
                  <a:lnTo>
                    <a:pt x="11" y="43"/>
                  </a:lnTo>
                  <a:lnTo>
                    <a:pt x="7" y="38"/>
                  </a:lnTo>
                  <a:lnTo>
                    <a:pt x="6" y="33"/>
                  </a:lnTo>
                  <a:lnTo>
                    <a:pt x="3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405" y="0"/>
                  </a:lnTo>
                  <a:lnTo>
                    <a:pt x="393" y="14"/>
                  </a:lnTo>
                  <a:lnTo>
                    <a:pt x="388" y="18"/>
                  </a:lnTo>
                  <a:lnTo>
                    <a:pt x="383" y="20"/>
                  </a:lnTo>
                  <a:lnTo>
                    <a:pt x="378" y="21"/>
                  </a:lnTo>
                  <a:lnTo>
                    <a:pt x="372" y="21"/>
                  </a:lnTo>
                  <a:lnTo>
                    <a:pt x="367" y="21"/>
                  </a:lnTo>
                  <a:lnTo>
                    <a:pt x="362" y="21"/>
                  </a:lnTo>
                  <a:lnTo>
                    <a:pt x="357" y="20"/>
                  </a:lnTo>
                  <a:lnTo>
                    <a:pt x="351" y="18"/>
                  </a:lnTo>
                  <a:lnTo>
                    <a:pt x="346" y="18"/>
                  </a:lnTo>
                  <a:lnTo>
                    <a:pt x="340" y="16"/>
                  </a:lnTo>
                  <a:lnTo>
                    <a:pt x="335" y="15"/>
                  </a:lnTo>
                  <a:lnTo>
                    <a:pt x="330" y="14"/>
                  </a:lnTo>
                  <a:lnTo>
                    <a:pt x="324" y="13"/>
                  </a:lnTo>
                  <a:lnTo>
                    <a:pt x="318" y="13"/>
                  </a:lnTo>
                  <a:lnTo>
                    <a:pt x="312" y="13"/>
                  </a:lnTo>
                  <a:lnTo>
                    <a:pt x="306" y="14"/>
                  </a:lnTo>
                  <a:lnTo>
                    <a:pt x="299" y="18"/>
                  </a:lnTo>
                  <a:lnTo>
                    <a:pt x="293" y="22"/>
                  </a:lnTo>
                  <a:lnTo>
                    <a:pt x="287" y="28"/>
                  </a:lnTo>
                  <a:lnTo>
                    <a:pt x="282" y="36"/>
                  </a:lnTo>
                  <a:lnTo>
                    <a:pt x="278" y="43"/>
                  </a:lnTo>
                  <a:lnTo>
                    <a:pt x="276" y="51"/>
                  </a:lnTo>
                  <a:lnTo>
                    <a:pt x="274" y="60"/>
                  </a:lnTo>
                  <a:lnTo>
                    <a:pt x="275" y="70"/>
                  </a:lnTo>
                  <a:lnTo>
                    <a:pt x="277" y="75"/>
                  </a:lnTo>
                  <a:lnTo>
                    <a:pt x="278" y="81"/>
                  </a:lnTo>
                  <a:lnTo>
                    <a:pt x="278" y="87"/>
                  </a:lnTo>
                  <a:lnTo>
                    <a:pt x="279" y="93"/>
                  </a:lnTo>
                  <a:lnTo>
                    <a:pt x="281" y="99"/>
                  </a:lnTo>
                  <a:lnTo>
                    <a:pt x="282" y="105"/>
                  </a:lnTo>
                  <a:lnTo>
                    <a:pt x="284" y="111"/>
                  </a:lnTo>
                  <a:lnTo>
                    <a:pt x="285" y="118"/>
                  </a:lnTo>
                  <a:lnTo>
                    <a:pt x="287" y="124"/>
                  </a:lnTo>
                  <a:lnTo>
                    <a:pt x="290" y="129"/>
                  </a:lnTo>
                  <a:lnTo>
                    <a:pt x="292" y="135"/>
                  </a:lnTo>
                  <a:lnTo>
                    <a:pt x="296" y="140"/>
                  </a:lnTo>
                  <a:lnTo>
                    <a:pt x="300" y="145"/>
                  </a:lnTo>
                  <a:lnTo>
                    <a:pt x="305" y="149"/>
                  </a:lnTo>
                  <a:lnTo>
                    <a:pt x="311" y="152"/>
                  </a:lnTo>
                  <a:lnTo>
                    <a:pt x="318" y="156"/>
                  </a:lnTo>
                  <a:lnTo>
                    <a:pt x="325" y="159"/>
                  </a:lnTo>
                  <a:lnTo>
                    <a:pt x="331" y="160"/>
                  </a:lnTo>
                  <a:lnTo>
                    <a:pt x="337" y="160"/>
                  </a:lnTo>
                  <a:lnTo>
                    <a:pt x="343" y="160"/>
                  </a:lnTo>
                  <a:lnTo>
                    <a:pt x="349" y="158"/>
                  </a:lnTo>
                  <a:lnTo>
                    <a:pt x="354" y="156"/>
                  </a:lnTo>
                  <a:lnTo>
                    <a:pt x="359" y="154"/>
                  </a:lnTo>
                  <a:lnTo>
                    <a:pt x="365" y="151"/>
                  </a:lnTo>
                  <a:lnTo>
                    <a:pt x="371" y="148"/>
                  </a:lnTo>
                  <a:lnTo>
                    <a:pt x="377" y="145"/>
                  </a:lnTo>
                  <a:lnTo>
                    <a:pt x="382" y="142"/>
                  </a:lnTo>
                  <a:lnTo>
                    <a:pt x="388" y="140"/>
                  </a:lnTo>
                  <a:lnTo>
                    <a:pt x="394" y="138"/>
                  </a:lnTo>
                  <a:lnTo>
                    <a:pt x="399" y="137"/>
                  </a:lnTo>
                  <a:lnTo>
                    <a:pt x="406" y="137"/>
                  </a:lnTo>
                  <a:lnTo>
                    <a:pt x="412" y="137"/>
                  </a:lnTo>
                  <a:lnTo>
                    <a:pt x="418" y="142"/>
                  </a:lnTo>
                  <a:lnTo>
                    <a:pt x="421" y="146"/>
                  </a:lnTo>
                  <a:lnTo>
                    <a:pt x="424" y="151"/>
                  </a:lnTo>
                  <a:lnTo>
                    <a:pt x="426" y="157"/>
                  </a:lnTo>
                  <a:lnTo>
                    <a:pt x="428" y="163"/>
                  </a:lnTo>
                  <a:lnTo>
                    <a:pt x="431" y="169"/>
                  </a:lnTo>
                  <a:lnTo>
                    <a:pt x="431" y="175"/>
                  </a:lnTo>
                  <a:lnTo>
                    <a:pt x="432" y="182"/>
                  </a:lnTo>
                  <a:lnTo>
                    <a:pt x="434" y="188"/>
                  </a:lnTo>
                  <a:lnTo>
                    <a:pt x="434" y="195"/>
                  </a:lnTo>
                  <a:lnTo>
                    <a:pt x="435" y="202"/>
                  </a:lnTo>
                  <a:lnTo>
                    <a:pt x="435" y="208"/>
                  </a:lnTo>
                  <a:lnTo>
                    <a:pt x="436" y="215"/>
                  </a:lnTo>
                  <a:lnTo>
                    <a:pt x="437" y="221"/>
                  </a:lnTo>
                  <a:lnTo>
                    <a:pt x="437" y="228"/>
                  </a:lnTo>
                  <a:lnTo>
                    <a:pt x="438" y="234"/>
                  </a:lnTo>
                  <a:lnTo>
                    <a:pt x="428" y="234"/>
                  </a:lnTo>
                  <a:lnTo>
                    <a:pt x="418" y="235"/>
                  </a:lnTo>
                  <a:lnTo>
                    <a:pt x="409" y="237"/>
                  </a:lnTo>
                  <a:lnTo>
                    <a:pt x="398" y="239"/>
                  </a:lnTo>
                  <a:lnTo>
                    <a:pt x="389" y="242"/>
                  </a:lnTo>
                  <a:lnTo>
                    <a:pt x="378" y="245"/>
                  </a:lnTo>
                  <a:lnTo>
                    <a:pt x="369" y="248"/>
                  </a:lnTo>
                  <a:lnTo>
                    <a:pt x="358" y="253"/>
                  </a:lnTo>
                  <a:lnTo>
                    <a:pt x="355" y="257"/>
                  </a:lnTo>
                  <a:lnTo>
                    <a:pt x="351" y="261"/>
                  </a:lnTo>
                  <a:lnTo>
                    <a:pt x="346" y="267"/>
                  </a:lnTo>
                  <a:lnTo>
                    <a:pt x="343" y="275"/>
                  </a:lnTo>
                  <a:lnTo>
                    <a:pt x="339" y="282"/>
                  </a:lnTo>
                  <a:lnTo>
                    <a:pt x="338" y="290"/>
                  </a:lnTo>
                  <a:lnTo>
                    <a:pt x="339" y="298"/>
                  </a:lnTo>
                  <a:lnTo>
                    <a:pt x="342" y="305"/>
                  </a:lnTo>
                  <a:lnTo>
                    <a:pt x="345" y="313"/>
                  </a:lnTo>
                  <a:lnTo>
                    <a:pt x="350" y="320"/>
                  </a:lnTo>
                  <a:lnTo>
                    <a:pt x="355" y="326"/>
                  </a:lnTo>
                  <a:lnTo>
                    <a:pt x="360" y="334"/>
                  </a:lnTo>
                  <a:lnTo>
                    <a:pt x="364" y="340"/>
                  </a:lnTo>
                  <a:lnTo>
                    <a:pt x="366" y="348"/>
                  </a:lnTo>
                  <a:lnTo>
                    <a:pt x="367" y="356"/>
                  </a:lnTo>
                  <a:lnTo>
                    <a:pt x="365" y="365"/>
                  </a:lnTo>
                  <a:lnTo>
                    <a:pt x="361" y="368"/>
                  </a:lnTo>
                  <a:lnTo>
                    <a:pt x="356" y="372"/>
                  </a:lnTo>
                  <a:lnTo>
                    <a:pt x="351" y="374"/>
                  </a:lnTo>
                  <a:lnTo>
                    <a:pt x="345" y="376"/>
                  </a:lnTo>
                  <a:lnTo>
                    <a:pt x="339" y="379"/>
                  </a:lnTo>
                  <a:lnTo>
                    <a:pt x="333" y="381"/>
                  </a:lnTo>
                  <a:lnTo>
                    <a:pt x="328" y="384"/>
                  </a:lnTo>
                  <a:lnTo>
                    <a:pt x="322" y="385"/>
                  </a:lnTo>
                  <a:lnTo>
                    <a:pt x="315" y="387"/>
                  </a:lnTo>
                  <a:lnTo>
                    <a:pt x="309" y="388"/>
                  </a:lnTo>
                  <a:lnTo>
                    <a:pt x="303" y="390"/>
                  </a:lnTo>
                  <a:lnTo>
                    <a:pt x="296" y="391"/>
                  </a:lnTo>
                  <a:lnTo>
                    <a:pt x="290" y="392"/>
                  </a:lnTo>
                  <a:lnTo>
                    <a:pt x="284" y="393"/>
                  </a:lnTo>
                  <a:lnTo>
                    <a:pt x="277" y="394"/>
                  </a:lnTo>
                  <a:lnTo>
                    <a:pt x="271" y="395"/>
                  </a:lnTo>
                  <a:lnTo>
                    <a:pt x="264" y="395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grayWhite">
            <a:xfrm>
              <a:off x="-11" y="3121"/>
              <a:ext cx="513" cy="493"/>
            </a:xfrm>
            <a:custGeom>
              <a:avLst/>
              <a:gdLst/>
              <a:ahLst/>
              <a:cxnLst>
                <a:cxn ang="0">
                  <a:pos x="111" y="481"/>
                </a:cxn>
                <a:cxn ang="0">
                  <a:pos x="85" y="463"/>
                </a:cxn>
                <a:cxn ang="0">
                  <a:pos x="64" y="433"/>
                </a:cxn>
                <a:cxn ang="0">
                  <a:pos x="0" y="275"/>
                </a:cxn>
                <a:cxn ang="0">
                  <a:pos x="3" y="259"/>
                </a:cxn>
                <a:cxn ang="0">
                  <a:pos x="10" y="240"/>
                </a:cxn>
                <a:cxn ang="0">
                  <a:pos x="21" y="222"/>
                </a:cxn>
                <a:cxn ang="0">
                  <a:pos x="35" y="205"/>
                </a:cxn>
                <a:cxn ang="0">
                  <a:pos x="49" y="193"/>
                </a:cxn>
                <a:cxn ang="0">
                  <a:pos x="81" y="193"/>
                </a:cxn>
                <a:cxn ang="0">
                  <a:pos x="112" y="205"/>
                </a:cxn>
                <a:cxn ang="0">
                  <a:pos x="142" y="220"/>
                </a:cxn>
                <a:cxn ang="0">
                  <a:pos x="169" y="226"/>
                </a:cxn>
                <a:cxn ang="0">
                  <a:pos x="194" y="211"/>
                </a:cxn>
                <a:cxn ang="0">
                  <a:pos x="212" y="183"/>
                </a:cxn>
                <a:cxn ang="0">
                  <a:pos x="222" y="156"/>
                </a:cxn>
                <a:cxn ang="0">
                  <a:pos x="213" y="128"/>
                </a:cxn>
                <a:cxn ang="0">
                  <a:pos x="198" y="115"/>
                </a:cxn>
                <a:cxn ang="0">
                  <a:pos x="178" y="105"/>
                </a:cxn>
                <a:cxn ang="0">
                  <a:pos x="158" y="95"/>
                </a:cxn>
                <a:cxn ang="0">
                  <a:pos x="142" y="81"/>
                </a:cxn>
                <a:cxn ang="0">
                  <a:pos x="137" y="60"/>
                </a:cxn>
                <a:cxn ang="0">
                  <a:pos x="146" y="38"/>
                </a:cxn>
                <a:cxn ang="0">
                  <a:pos x="160" y="20"/>
                </a:cxn>
                <a:cxn ang="0">
                  <a:pos x="176" y="0"/>
                </a:cxn>
                <a:cxn ang="0">
                  <a:pos x="198" y="15"/>
                </a:cxn>
                <a:cxn ang="0">
                  <a:pos x="224" y="26"/>
                </a:cxn>
                <a:cxn ang="0">
                  <a:pos x="251" y="34"/>
                </a:cxn>
                <a:cxn ang="0">
                  <a:pos x="279" y="38"/>
                </a:cxn>
                <a:cxn ang="0">
                  <a:pos x="307" y="37"/>
                </a:cxn>
                <a:cxn ang="0">
                  <a:pos x="285" y="123"/>
                </a:cxn>
                <a:cxn ang="0">
                  <a:pos x="295" y="131"/>
                </a:cxn>
                <a:cxn ang="0">
                  <a:pos x="308" y="140"/>
                </a:cxn>
                <a:cxn ang="0">
                  <a:pos x="337" y="134"/>
                </a:cxn>
                <a:cxn ang="0">
                  <a:pos x="357" y="101"/>
                </a:cxn>
                <a:cxn ang="0">
                  <a:pos x="382" y="69"/>
                </a:cxn>
                <a:cxn ang="0">
                  <a:pos x="395" y="94"/>
                </a:cxn>
                <a:cxn ang="0">
                  <a:pos x="416" y="117"/>
                </a:cxn>
                <a:cxn ang="0">
                  <a:pos x="441" y="137"/>
                </a:cxn>
                <a:cxn ang="0">
                  <a:pos x="469" y="154"/>
                </a:cxn>
                <a:cxn ang="0">
                  <a:pos x="501" y="170"/>
                </a:cxn>
                <a:cxn ang="0">
                  <a:pos x="431" y="287"/>
                </a:cxn>
                <a:cxn ang="0">
                  <a:pos x="316" y="222"/>
                </a:cxn>
                <a:cxn ang="0">
                  <a:pos x="299" y="240"/>
                </a:cxn>
                <a:cxn ang="0">
                  <a:pos x="283" y="261"/>
                </a:cxn>
                <a:cxn ang="0">
                  <a:pos x="271" y="284"/>
                </a:cxn>
                <a:cxn ang="0">
                  <a:pos x="262" y="308"/>
                </a:cxn>
                <a:cxn ang="0">
                  <a:pos x="265" y="334"/>
                </a:cxn>
                <a:cxn ang="0">
                  <a:pos x="290" y="351"/>
                </a:cxn>
                <a:cxn ang="0">
                  <a:pos x="325" y="356"/>
                </a:cxn>
                <a:cxn ang="0">
                  <a:pos x="360" y="359"/>
                </a:cxn>
                <a:cxn ang="0">
                  <a:pos x="388" y="370"/>
                </a:cxn>
                <a:cxn ang="0">
                  <a:pos x="400" y="401"/>
                </a:cxn>
                <a:cxn ang="0">
                  <a:pos x="202" y="404"/>
                </a:cxn>
                <a:cxn ang="0">
                  <a:pos x="162" y="479"/>
                </a:cxn>
                <a:cxn ang="0">
                  <a:pos x="150" y="484"/>
                </a:cxn>
                <a:cxn ang="0">
                  <a:pos x="138" y="492"/>
                </a:cxn>
              </a:cxnLst>
              <a:rect l="0" t="0" r="r" b="b"/>
              <a:pathLst>
                <a:path w="513" h="493">
                  <a:moveTo>
                    <a:pt x="130" y="492"/>
                  </a:moveTo>
                  <a:lnTo>
                    <a:pt x="120" y="486"/>
                  </a:lnTo>
                  <a:lnTo>
                    <a:pt x="111" y="481"/>
                  </a:lnTo>
                  <a:lnTo>
                    <a:pt x="101" y="475"/>
                  </a:lnTo>
                  <a:lnTo>
                    <a:pt x="93" y="469"/>
                  </a:lnTo>
                  <a:lnTo>
                    <a:pt x="85" y="463"/>
                  </a:lnTo>
                  <a:lnTo>
                    <a:pt x="78" y="454"/>
                  </a:lnTo>
                  <a:lnTo>
                    <a:pt x="71" y="444"/>
                  </a:lnTo>
                  <a:lnTo>
                    <a:pt x="64" y="433"/>
                  </a:lnTo>
                  <a:lnTo>
                    <a:pt x="111" y="353"/>
                  </a:lnTo>
                  <a:lnTo>
                    <a:pt x="0" y="280"/>
                  </a:lnTo>
                  <a:lnTo>
                    <a:pt x="0" y="275"/>
                  </a:lnTo>
                  <a:lnTo>
                    <a:pt x="0" y="270"/>
                  </a:lnTo>
                  <a:lnTo>
                    <a:pt x="1" y="264"/>
                  </a:lnTo>
                  <a:lnTo>
                    <a:pt x="3" y="259"/>
                  </a:lnTo>
                  <a:lnTo>
                    <a:pt x="5" y="252"/>
                  </a:lnTo>
                  <a:lnTo>
                    <a:pt x="7" y="246"/>
                  </a:lnTo>
                  <a:lnTo>
                    <a:pt x="10" y="240"/>
                  </a:lnTo>
                  <a:lnTo>
                    <a:pt x="13" y="234"/>
                  </a:lnTo>
                  <a:lnTo>
                    <a:pt x="17" y="227"/>
                  </a:lnTo>
                  <a:lnTo>
                    <a:pt x="21" y="222"/>
                  </a:lnTo>
                  <a:lnTo>
                    <a:pt x="26" y="216"/>
                  </a:lnTo>
                  <a:lnTo>
                    <a:pt x="30" y="211"/>
                  </a:lnTo>
                  <a:lnTo>
                    <a:pt x="35" y="205"/>
                  </a:lnTo>
                  <a:lnTo>
                    <a:pt x="40" y="201"/>
                  </a:lnTo>
                  <a:lnTo>
                    <a:pt x="44" y="196"/>
                  </a:lnTo>
                  <a:lnTo>
                    <a:pt x="49" y="193"/>
                  </a:lnTo>
                  <a:lnTo>
                    <a:pt x="60" y="191"/>
                  </a:lnTo>
                  <a:lnTo>
                    <a:pt x="70" y="191"/>
                  </a:lnTo>
                  <a:lnTo>
                    <a:pt x="81" y="193"/>
                  </a:lnTo>
                  <a:lnTo>
                    <a:pt x="92" y="196"/>
                  </a:lnTo>
                  <a:lnTo>
                    <a:pt x="102" y="201"/>
                  </a:lnTo>
                  <a:lnTo>
                    <a:pt x="112" y="205"/>
                  </a:lnTo>
                  <a:lnTo>
                    <a:pt x="122" y="211"/>
                  </a:lnTo>
                  <a:lnTo>
                    <a:pt x="132" y="216"/>
                  </a:lnTo>
                  <a:lnTo>
                    <a:pt x="142" y="220"/>
                  </a:lnTo>
                  <a:lnTo>
                    <a:pt x="150" y="223"/>
                  </a:lnTo>
                  <a:lnTo>
                    <a:pt x="160" y="226"/>
                  </a:lnTo>
                  <a:lnTo>
                    <a:pt x="169" y="226"/>
                  </a:lnTo>
                  <a:lnTo>
                    <a:pt x="178" y="223"/>
                  </a:lnTo>
                  <a:lnTo>
                    <a:pt x="186" y="219"/>
                  </a:lnTo>
                  <a:lnTo>
                    <a:pt x="194" y="211"/>
                  </a:lnTo>
                  <a:lnTo>
                    <a:pt x="202" y="200"/>
                  </a:lnTo>
                  <a:lnTo>
                    <a:pt x="207" y="192"/>
                  </a:lnTo>
                  <a:lnTo>
                    <a:pt x="212" y="183"/>
                  </a:lnTo>
                  <a:lnTo>
                    <a:pt x="216" y="174"/>
                  </a:lnTo>
                  <a:lnTo>
                    <a:pt x="219" y="165"/>
                  </a:lnTo>
                  <a:lnTo>
                    <a:pt x="222" y="156"/>
                  </a:lnTo>
                  <a:lnTo>
                    <a:pt x="222" y="146"/>
                  </a:lnTo>
                  <a:lnTo>
                    <a:pt x="219" y="138"/>
                  </a:lnTo>
                  <a:lnTo>
                    <a:pt x="213" y="128"/>
                  </a:lnTo>
                  <a:lnTo>
                    <a:pt x="210" y="123"/>
                  </a:lnTo>
                  <a:lnTo>
                    <a:pt x="204" y="119"/>
                  </a:lnTo>
                  <a:lnTo>
                    <a:pt x="198" y="115"/>
                  </a:lnTo>
                  <a:lnTo>
                    <a:pt x="192" y="112"/>
                  </a:lnTo>
                  <a:lnTo>
                    <a:pt x="186" y="109"/>
                  </a:lnTo>
                  <a:lnTo>
                    <a:pt x="178" y="105"/>
                  </a:lnTo>
                  <a:lnTo>
                    <a:pt x="171" y="102"/>
                  </a:lnTo>
                  <a:lnTo>
                    <a:pt x="165" y="98"/>
                  </a:lnTo>
                  <a:lnTo>
                    <a:pt x="158" y="95"/>
                  </a:lnTo>
                  <a:lnTo>
                    <a:pt x="152" y="91"/>
                  </a:lnTo>
                  <a:lnTo>
                    <a:pt x="146" y="86"/>
                  </a:lnTo>
                  <a:lnTo>
                    <a:pt x="142" y="81"/>
                  </a:lnTo>
                  <a:lnTo>
                    <a:pt x="139" y="74"/>
                  </a:lnTo>
                  <a:lnTo>
                    <a:pt x="137" y="68"/>
                  </a:lnTo>
                  <a:lnTo>
                    <a:pt x="137" y="60"/>
                  </a:lnTo>
                  <a:lnTo>
                    <a:pt x="138" y="51"/>
                  </a:lnTo>
                  <a:lnTo>
                    <a:pt x="142" y="44"/>
                  </a:lnTo>
                  <a:lnTo>
                    <a:pt x="146" y="38"/>
                  </a:lnTo>
                  <a:lnTo>
                    <a:pt x="150" y="32"/>
                  </a:lnTo>
                  <a:lnTo>
                    <a:pt x="155" y="26"/>
                  </a:lnTo>
                  <a:lnTo>
                    <a:pt x="160" y="20"/>
                  </a:lnTo>
                  <a:lnTo>
                    <a:pt x="165" y="14"/>
                  </a:lnTo>
                  <a:lnTo>
                    <a:pt x="170" y="8"/>
                  </a:lnTo>
                  <a:lnTo>
                    <a:pt x="176" y="0"/>
                  </a:lnTo>
                  <a:lnTo>
                    <a:pt x="183" y="5"/>
                  </a:lnTo>
                  <a:lnTo>
                    <a:pt x="191" y="10"/>
                  </a:lnTo>
                  <a:lnTo>
                    <a:pt x="198" y="15"/>
                  </a:lnTo>
                  <a:lnTo>
                    <a:pt x="207" y="19"/>
                  </a:lnTo>
                  <a:lnTo>
                    <a:pt x="215" y="23"/>
                  </a:lnTo>
                  <a:lnTo>
                    <a:pt x="224" y="26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34"/>
                  </a:lnTo>
                  <a:lnTo>
                    <a:pt x="261" y="36"/>
                  </a:lnTo>
                  <a:lnTo>
                    <a:pt x="270" y="37"/>
                  </a:lnTo>
                  <a:lnTo>
                    <a:pt x="279" y="38"/>
                  </a:lnTo>
                  <a:lnTo>
                    <a:pt x="288" y="38"/>
                  </a:lnTo>
                  <a:lnTo>
                    <a:pt x="298" y="38"/>
                  </a:lnTo>
                  <a:lnTo>
                    <a:pt x="307" y="37"/>
                  </a:lnTo>
                  <a:lnTo>
                    <a:pt x="316" y="36"/>
                  </a:lnTo>
                  <a:lnTo>
                    <a:pt x="282" y="120"/>
                  </a:lnTo>
                  <a:lnTo>
                    <a:pt x="285" y="123"/>
                  </a:lnTo>
                  <a:lnTo>
                    <a:pt x="288" y="126"/>
                  </a:lnTo>
                  <a:lnTo>
                    <a:pt x="291" y="129"/>
                  </a:lnTo>
                  <a:lnTo>
                    <a:pt x="295" y="131"/>
                  </a:lnTo>
                  <a:lnTo>
                    <a:pt x="298" y="134"/>
                  </a:lnTo>
                  <a:lnTo>
                    <a:pt x="303" y="137"/>
                  </a:lnTo>
                  <a:lnTo>
                    <a:pt x="308" y="140"/>
                  </a:lnTo>
                  <a:lnTo>
                    <a:pt x="313" y="142"/>
                  </a:lnTo>
                  <a:lnTo>
                    <a:pt x="327" y="140"/>
                  </a:lnTo>
                  <a:lnTo>
                    <a:pt x="337" y="134"/>
                  </a:lnTo>
                  <a:lnTo>
                    <a:pt x="345" y="125"/>
                  </a:lnTo>
                  <a:lnTo>
                    <a:pt x="352" y="113"/>
                  </a:lnTo>
                  <a:lnTo>
                    <a:pt x="357" y="101"/>
                  </a:lnTo>
                  <a:lnTo>
                    <a:pt x="363" y="89"/>
                  </a:lnTo>
                  <a:lnTo>
                    <a:pt x="372" y="78"/>
                  </a:lnTo>
                  <a:lnTo>
                    <a:pt x="382" y="69"/>
                  </a:lnTo>
                  <a:lnTo>
                    <a:pt x="385" y="77"/>
                  </a:lnTo>
                  <a:lnTo>
                    <a:pt x="390" y="86"/>
                  </a:lnTo>
                  <a:lnTo>
                    <a:pt x="395" y="94"/>
                  </a:lnTo>
                  <a:lnTo>
                    <a:pt x="402" y="101"/>
                  </a:lnTo>
                  <a:lnTo>
                    <a:pt x="409" y="109"/>
                  </a:lnTo>
                  <a:lnTo>
                    <a:pt x="416" y="117"/>
                  </a:lnTo>
                  <a:lnTo>
                    <a:pt x="424" y="123"/>
                  </a:lnTo>
                  <a:lnTo>
                    <a:pt x="432" y="130"/>
                  </a:lnTo>
                  <a:lnTo>
                    <a:pt x="441" y="137"/>
                  </a:lnTo>
                  <a:lnTo>
                    <a:pt x="450" y="143"/>
                  </a:lnTo>
                  <a:lnTo>
                    <a:pt x="459" y="149"/>
                  </a:lnTo>
                  <a:lnTo>
                    <a:pt x="469" y="154"/>
                  </a:lnTo>
                  <a:lnTo>
                    <a:pt x="480" y="159"/>
                  </a:lnTo>
                  <a:lnTo>
                    <a:pt x="490" y="165"/>
                  </a:lnTo>
                  <a:lnTo>
                    <a:pt x="501" y="170"/>
                  </a:lnTo>
                  <a:lnTo>
                    <a:pt x="512" y="174"/>
                  </a:lnTo>
                  <a:lnTo>
                    <a:pt x="447" y="287"/>
                  </a:lnTo>
                  <a:lnTo>
                    <a:pt x="431" y="287"/>
                  </a:lnTo>
                  <a:lnTo>
                    <a:pt x="328" y="211"/>
                  </a:lnTo>
                  <a:lnTo>
                    <a:pt x="322" y="216"/>
                  </a:lnTo>
                  <a:lnTo>
                    <a:pt x="316" y="222"/>
                  </a:lnTo>
                  <a:lnTo>
                    <a:pt x="311" y="227"/>
                  </a:lnTo>
                  <a:lnTo>
                    <a:pt x="305" y="234"/>
                  </a:lnTo>
                  <a:lnTo>
                    <a:pt x="299" y="240"/>
                  </a:lnTo>
                  <a:lnTo>
                    <a:pt x="293" y="247"/>
                  </a:lnTo>
                  <a:lnTo>
                    <a:pt x="288" y="253"/>
                  </a:lnTo>
                  <a:lnTo>
                    <a:pt x="283" y="261"/>
                  </a:lnTo>
                  <a:lnTo>
                    <a:pt x="279" y="268"/>
                  </a:lnTo>
                  <a:lnTo>
                    <a:pt x="275" y="276"/>
                  </a:lnTo>
                  <a:lnTo>
                    <a:pt x="271" y="284"/>
                  </a:lnTo>
                  <a:lnTo>
                    <a:pt x="267" y="292"/>
                  </a:lnTo>
                  <a:lnTo>
                    <a:pt x="265" y="300"/>
                  </a:lnTo>
                  <a:lnTo>
                    <a:pt x="262" y="308"/>
                  </a:lnTo>
                  <a:lnTo>
                    <a:pt x="261" y="316"/>
                  </a:lnTo>
                  <a:lnTo>
                    <a:pt x="259" y="324"/>
                  </a:lnTo>
                  <a:lnTo>
                    <a:pt x="265" y="334"/>
                  </a:lnTo>
                  <a:lnTo>
                    <a:pt x="272" y="342"/>
                  </a:lnTo>
                  <a:lnTo>
                    <a:pt x="281" y="347"/>
                  </a:lnTo>
                  <a:lnTo>
                    <a:pt x="290" y="351"/>
                  </a:lnTo>
                  <a:lnTo>
                    <a:pt x="302" y="353"/>
                  </a:lnTo>
                  <a:lnTo>
                    <a:pt x="313" y="355"/>
                  </a:lnTo>
                  <a:lnTo>
                    <a:pt x="325" y="356"/>
                  </a:lnTo>
                  <a:lnTo>
                    <a:pt x="337" y="357"/>
                  </a:lnTo>
                  <a:lnTo>
                    <a:pt x="348" y="357"/>
                  </a:lnTo>
                  <a:lnTo>
                    <a:pt x="360" y="359"/>
                  </a:lnTo>
                  <a:lnTo>
                    <a:pt x="370" y="361"/>
                  </a:lnTo>
                  <a:lnTo>
                    <a:pt x="380" y="365"/>
                  </a:lnTo>
                  <a:lnTo>
                    <a:pt x="388" y="370"/>
                  </a:lnTo>
                  <a:lnTo>
                    <a:pt x="394" y="378"/>
                  </a:lnTo>
                  <a:lnTo>
                    <a:pt x="399" y="387"/>
                  </a:lnTo>
                  <a:lnTo>
                    <a:pt x="400" y="401"/>
                  </a:lnTo>
                  <a:lnTo>
                    <a:pt x="347" y="480"/>
                  </a:lnTo>
                  <a:lnTo>
                    <a:pt x="225" y="398"/>
                  </a:lnTo>
                  <a:lnTo>
                    <a:pt x="202" y="404"/>
                  </a:lnTo>
                  <a:lnTo>
                    <a:pt x="168" y="477"/>
                  </a:lnTo>
                  <a:lnTo>
                    <a:pt x="165" y="478"/>
                  </a:lnTo>
                  <a:lnTo>
                    <a:pt x="162" y="479"/>
                  </a:lnTo>
                  <a:lnTo>
                    <a:pt x="158" y="481"/>
                  </a:lnTo>
                  <a:lnTo>
                    <a:pt x="154" y="483"/>
                  </a:lnTo>
                  <a:lnTo>
                    <a:pt x="150" y="484"/>
                  </a:lnTo>
                  <a:lnTo>
                    <a:pt x="146" y="487"/>
                  </a:lnTo>
                  <a:lnTo>
                    <a:pt x="142" y="489"/>
                  </a:lnTo>
                  <a:lnTo>
                    <a:pt x="138" y="492"/>
                  </a:lnTo>
                  <a:lnTo>
                    <a:pt x="130" y="492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grayWhite">
            <a:xfrm>
              <a:off x="380" y="3463"/>
              <a:ext cx="512" cy="509"/>
            </a:xfrm>
            <a:custGeom>
              <a:avLst/>
              <a:gdLst/>
              <a:ahLst/>
              <a:cxnLst>
                <a:cxn ang="0">
                  <a:pos x="67" y="492"/>
                </a:cxn>
                <a:cxn ang="0">
                  <a:pos x="45" y="451"/>
                </a:cxn>
                <a:cxn ang="0">
                  <a:pos x="68" y="418"/>
                </a:cxn>
                <a:cxn ang="0">
                  <a:pos x="106" y="391"/>
                </a:cxn>
                <a:cxn ang="0">
                  <a:pos x="105" y="352"/>
                </a:cxn>
                <a:cxn ang="0">
                  <a:pos x="79" y="324"/>
                </a:cxn>
                <a:cxn ang="0">
                  <a:pos x="44" y="302"/>
                </a:cxn>
                <a:cxn ang="0">
                  <a:pos x="7" y="280"/>
                </a:cxn>
                <a:cxn ang="0">
                  <a:pos x="2" y="258"/>
                </a:cxn>
                <a:cxn ang="0">
                  <a:pos x="13" y="239"/>
                </a:cxn>
                <a:cxn ang="0">
                  <a:pos x="29" y="220"/>
                </a:cxn>
                <a:cxn ang="0">
                  <a:pos x="43" y="201"/>
                </a:cxn>
                <a:cxn ang="0">
                  <a:pos x="65" y="184"/>
                </a:cxn>
                <a:cxn ang="0">
                  <a:pos x="100" y="191"/>
                </a:cxn>
                <a:cxn ang="0">
                  <a:pos x="124" y="210"/>
                </a:cxn>
                <a:cxn ang="0">
                  <a:pos x="150" y="233"/>
                </a:cxn>
                <a:cxn ang="0">
                  <a:pos x="179" y="232"/>
                </a:cxn>
                <a:cxn ang="0">
                  <a:pos x="207" y="223"/>
                </a:cxn>
                <a:cxn ang="0">
                  <a:pos x="230" y="198"/>
                </a:cxn>
                <a:cxn ang="0">
                  <a:pos x="242" y="165"/>
                </a:cxn>
                <a:cxn ang="0">
                  <a:pos x="226" y="143"/>
                </a:cxn>
                <a:cxn ang="0">
                  <a:pos x="203" y="132"/>
                </a:cxn>
                <a:cxn ang="0">
                  <a:pos x="176" y="122"/>
                </a:cxn>
                <a:cxn ang="0">
                  <a:pos x="153" y="111"/>
                </a:cxn>
                <a:cxn ang="0">
                  <a:pos x="142" y="80"/>
                </a:cxn>
                <a:cxn ang="0">
                  <a:pos x="163" y="50"/>
                </a:cxn>
                <a:cxn ang="0">
                  <a:pos x="187" y="36"/>
                </a:cxn>
                <a:cxn ang="0">
                  <a:pos x="211" y="18"/>
                </a:cxn>
                <a:cxn ang="0">
                  <a:pos x="243" y="28"/>
                </a:cxn>
                <a:cxn ang="0">
                  <a:pos x="277" y="54"/>
                </a:cxn>
                <a:cxn ang="0">
                  <a:pos x="314" y="72"/>
                </a:cxn>
                <a:cxn ang="0">
                  <a:pos x="355" y="68"/>
                </a:cxn>
                <a:cxn ang="0">
                  <a:pos x="382" y="36"/>
                </a:cxn>
                <a:cxn ang="0">
                  <a:pos x="411" y="3"/>
                </a:cxn>
                <a:cxn ang="0">
                  <a:pos x="453" y="10"/>
                </a:cxn>
                <a:cxn ang="0">
                  <a:pos x="486" y="36"/>
                </a:cxn>
                <a:cxn ang="0">
                  <a:pos x="489" y="68"/>
                </a:cxn>
                <a:cxn ang="0">
                  <a:pos x="466" y="88"/>
                </a:cxn>
                <a:cxn ang="0">
                  <a:pos x="437" y="107"/>
                </a:cxn>
                <a:cxn ang="0">
                  <a:pos x="422" y="133"/>
                </a:cxn>
                <a:cxn ang="0">
                  <a:pos x="419" y="317"/>
                </a:cxn>
                <a:cxn ang="0">
                  <a:pos x="388" y="302"/>
                </a:cxn>
                <a:cxn ang="0">
                  <a:pos x="364" y="273"/>
                </a:cxn>
                <a:cxn ang="0">
                  <a:pos x="336" y="250"/>
                </a:cxn>
                <a:cxn ang="0">
                  <a:pos x="299" y="252"/>
                </a:cxn>
                <a:cxn ang="0">
                  <a:pos x="275" y="270"/>
                </a:cxn>
                <a:cxn ang="0">
                  <a:pos x="255" y="294"/>
                </a:cxn>
                <a:cxn ang="0">
                  <a:pos x="242" y="323"/>
                </a:cxn>
                <a:cxn ang="0">
                  <a:pos x="241" y="353"/>
                </a:cxn>
                <a:cxn ang="0">
                  <a:pos x="257" y="364"/>
                </a:cxn>
                <a:cxn ang="0">
                  <a:pos x="279" y="368"/>
                </a:cxn>
                <a:cxn ang="0">
                  <a:pos x="304" y="370"/>
                </a:cxn>
                <a:cxn ang="0">
                  <a:pos x="330" y="376"/>
                </a:cxn>
                <a:cxn ang="0">
                  <a:pos x="353" y="407"/>
                </a:cxn>
                <a:cxn ang="0">
                  <a:pos x="352" y="443"/>
                </a:cxn>
                <a:cxn ang="0">
                  <a:pos x="334" y="462"/>
                </a:cxn>
                <a:cxn ang="0">
                  <a:pos x="311" y="479"/>
                </a:cxn>
                <a:cxn ang="0">
                  <a:pos x="278" y="465"/>
                </a:cxn>
                <a:cxn ang="0">
                  <a:pos x="241" y="445"/>
                </a:cxn>
                <a:cxn ang="0">
                  <a:pos x="202" y="432"/>
                </a:cxn>
                <a:cxn ang="0">
                  <a:pos x="98" y="508"/>
                </a:cxn>
              </a:cxnLst>
              <a:rect l="0" t="0" r="r" b="b"/>
              <a:pathLst>
                <a:path w="512" h="509">
                  <a:moveTo>
                    <a:pt x="98" y="508"/>
                  </a:moveTo>
                  <a:lnTo>
                    <a:pt x="86" y="504"/>
                  </a:lnTo>
                  <a:lnTo>
                    <a:pt x="76" y="498"/>
                  </a:lnTo>
                  <a:lnTo>
                    <a:pt x="67" y="492"/>
                  </a:lnTo>
                  <a:lnTo>
                    <a:pt x="60" y="483"/>
                  </a:lnTo>
                  <a:lnTo>
                    <a:pt x="53" y="474"/>
                  </a:lnTo>
                  <a:lnTo>
                    <a:pt x="49" y="463"/>
                  </a:lnTo>
                  <a:lnTo>
                    <a:pt x="45" y="451"/>
                  </a:lnTo>
                  <a:lnTo>
                    <a:pt x="43" y="439"/>
                  </a:lnTo>
                  <a:lnTo>
                    <a:pt x="49" y="432"/>
                  </a:lnTo>
                  <a:lnTo>
                    <a:pt x="58" y="425"/>
                  </a:lnTo>
                  <a:lnTo>
                    <a:pt x="68" y="418"/>
                  </a:lnTo>
                  <a:lnTo>
                    <a:pt x="78" y="413"/>
                  </a:lnTo>
                  <a:lnTo>
                    <a:pt x="88" y="407"/>
                  </a:lnTo>
                  <a:lnTo>
                    <a:pt x="98" y="399"/>
                  </a:lnTo>
                  <a:lnTo>
                    <a:pt x="106" y="391"/>
                  </a:lnTo>
                  <a:lnTo>
                    <a:pt x="113" y="380"/>
                  </a:lnTo>
                  <a:lnTo>
                    <a:pt x="112" y="370"/>
                  </a:lnTo>
                  <a:lnTo>
                    <a:pt x="109" y="360"/>
                  </a:lnTo>
                  <a:lnTo>
                    <a:pt x="105" y="352"/>
                  </a:lnTo>
                  <a:lnTo>
                    <a:pt x="100" y="344"/>
                  </a:lnTo>
                  <a:lnTo>
                    <a:pt x="93" y="337"/>
                  </a:lnTo>
                  <a:lnTo>
                    <a:pt x="87" y="330"/>
                  </a:lnTo>
                  <a:lnTo>
                    <a:pt x="79" y="324"/>
                  </a:lnTo>
                  <a:lnTo>
                    <a:pt x="71" y="318"/>
                  </a:lnTo>
                  <a:lnTo>
                    <a:pt x="62" y="313"/>
                  </a:lnTo>
                  <a:lnTo>
                    <a:pt x="53" y="308"/>
                  </a:lnTo>
                  <a:lnTo>
                    <a:pt x="44" y="302"/>
                  </a:lnTo>
                  <a:lnTo>
                    <a:pt x="35" y="297"/>
                  </a:lnTo>
                  <a:lnTo>
                    <a:pt x="25" y="291"/>
                  </a:lnTo>
                  <a:lnTo>
                    <a:pt x="17" y="286"/>
                  </a:lnTo>
                  <a:lnTo>
                    <a:pt x="7" y="280"/>
                  </a:lnTo>
                  <a:lnTo>
                    <a:pt x="0" y="273"/>
                  </a:lnTo>
                  <a:lnTo>
                    <a:pt x="0" y="268"/>
                  </a:lnTo>
                  <a:lnTo>
                    <a:pt x="0" y="263"/>
                  </a:lnTo>
                  <a:lnTo>
                    <a:pt x="2" y="258"/>
                  </a:lnTo>
                  <a:lnTo>
                    <a:pt x="4" y="253"/>
                  </a:lnTo>
                  <a:lnTo>
                    <a:pt x="7" y="248"/>
                  </a:lnTo>
                  <a:lnTo>
                    <a:pt x="10" y="244"/>
                  </a:lnTo>
                  <a:lnTo>
                    <a:pt x="13" y="239"/>
                  </a:lnTo>
                  <a:lnTo>
                    <a:pt x="17" y="234"/>
                  </a:lnTo>
                  <a:lnTo>
                    <a:pt x="20" y="230"/>
                  </a:lnTo>
                  <a:lnTo>
                    <a:pt x="24" y="225"/>
                  </a:lnTo>
                  <a:lnTo>
                    <a:pt x="29" y="220"/>
                  </a:lnTo>
                  <a:lnTo>
                    <a:pt x="32" y="216"/>
                  </a:lnTo>
                  <a:lnTo>
                    <a:pt x="37" y="210"/>
                  </a:lnTo>
                  <a:lnTo>
                    <a:pt x="40" y="205"/>
                  </a:lnTo>
                  <a:lnTo>
                    <a:pt x="43" y="201"/>
                  </a:lnTo>
                  <a:lnTo>
                    <a:pt x="46" y="195"/>
                  </a:lnTo>
                  <a:lnTo>
                    <a:pt x="51" y="190"/>
                  </a:lnTo>
                  <a:lnTo>
                    <a:pt x="58" y="186"/>
                  </a:lnTo>
                  <a:lnTo>
                    <a:pt x="65" y="184"/>
                  </a:lnTo>
                  <a:lnTo>
                    <a:pt x="73" y="184"/>
                  </a:lnTo>
                  <a:lnTo>
                    <a:pt x="82" y="186"/>
                  </a:lnTo>
                  <a:lnTo>
                    <a:pt x="91" y="187"/>
                  </a:lnTo>
                  <a:lnTo>
                    <a:pt x="100" y="191"/>
                  </a:lnTo>
                  <a:lnTo>
                    <a:pt x="109" y="195"/>
                  </a:lnTo>
                  <a:lnTo>
                    <a:pt x="114" y="199"/>
                  </a:lnTo>
                  <a:lnTo>
                    <a:pt x="120" y="205"/>
                  </a:lnTo>
                  <a:lnTo>
                    <a:pt x="124" y="210"/>
                  </a:lnTo>
                  <a:lnTo>
                    <a:pt x="130" y="216"/>
                  </a:lnTo>
                  <a:lnTo>
                    <a:pt x="136" y="222"/>
                  </a:lnTo>
                  <a:lnTo>
                    <a:pt x="143" y="228"/>
                  </a:lnTo>
                  <a:lnTo>
                    <a:pt x="150" y="233"/>
                  </a:lnTo>
                  <a:lnTo>
                    <a:pt x="160" y="237"/>
                  </a:lnTo>
                  <a:lnTo>
                    <a:pt x="166" y="236"/>
                  </a:lnTo>
                  <a:lnTo>
                    <a:pt x="173" y="234"/>
                  </a:lnTo>
                  <a:lnTo>
                    <a:pt x="179" y="232"/>
                  </a:lnTo>
                  <a:lnTo>
                    <a:pt x="186" y="230"/>
                  </a:lnTo>
                  <a:lnTo>
                    <a:pt x="193" y="228"/>
                  </a:lnTo>
                  <a:lnTo>
                    <a:pt x="200" y="225"/>
                  </a:lnTo>
                  <a:lnTo>
                    <a:pt x="207" y="223"/>
                  </a:lnTo>
                  <a:lnTo>
                    <a:pt x="215" y="220"/>
                  </a:lnTo>
                  <a:lnTo>
                    <a:pt x="218" y="213"/>
                  </a:lnTo>
                  <a:lnTo>
                    <a:pt x="224" y="205"/>
                  </a:lnTo>
                  <a:lnTo>
                    <a:pt x="230" y="198"/>
                  </a:lnTo>
                  <a:lnTo>
                    <a:pt x="235" y="190"/>
                  </a:lnTo>
                  <a:lnTo>
                    <a:pt x="239" y="182"/>
                  </a:lnTo>
                  <a:lnTo>
                    <a:pt x="242" y="174"/>
                  </a:lnTo>
                  <a:lnTo>
                    <a:pt x="242" y="165"/>
                  </a:lnTo>
                  <a:lnTo>
                    <a:pt x="238" y="156"/>
                  </a:lnTo>
                  <a:lnTo>
                    <a:pt x="235" y="151"/>
                  </a:lnTo>
                  <a:lnTo>
                    <a:pt x="230" y="147"/>
                  </a:lnTo>
                  <a:lnTo>
                    <a:pt x="226" y="143"/>
                  </a:lnTo>
                  <a:lnTo>
                    <a:pt x="220" y="140"/>
                  </a:lnTo>
                  <a:lnTo>
                    <a:pt x="215" y="136"/>
                  </a:lnTo>
                  <a:lnTo>
                    <a:pt x="209" y="134"/>
                  </a:lnTo>
                  <a:lnTo>
                    <a:pt x="203" y="132"/>
                  </a:lnTo>
                  <a:lnTo>
                    <a:pt x="196" y="129"/>
                  </a:lnTo>
                  <a:lnTo>
                    <a:pt x="189" y="127"/>
                  </a:lnTo>
                  <a:lnTo>
                    <a:pt x="183" y="125"/>
                  </a:lnTo>
                  <a:lnTo>
                    <a:pt x="176" y="122"/>
                  </a:lnTo>
                  <a:lnTo>
                    <a:pt x="170" y="121"/>
                  </a:lnTo>
                  <a:lnTo>
                    <a:pt x="164" y="117"/>
                  </a:lnTo>
                  <a:lnTo>
                    <a:pt x="158" y="114"/>
                  </a:lnTo>
                  <a:lnTo>
                    <a:pt x="153" y="111"/>
                  </a:lnTo>
                  <a:lnTo>
                    <a:pt x="148" y="106"/>
                  </a:lnTo>
                  <a:lnTo>
                    <a:pt x="143" y="98"/>
                  </a:lnTo>
                  <a:lnTo>
                    <a:pt x="142" y="90"/>
                  </a:lnTo>
                  <a:lnTo>
                    <a:pt x="142" y="80"/>
                  </a:lnTo>
                  <a:lnTo>
                    <a:pt x="145" y="72"/>
                  </a:lnTo>
                  <a:lnTo>
                    <a:pt x="149" y="64"/>
                  </a:lnTo>
                  <a:lnTo>
                    <a:pt x="156" y="57"/>
                  </a:lnTo>
                  <a:lnTo>
                    <a:pt x="163" y="50"/>
                  </a:lnTo>
                  <a:lnTo>
                    <a:pt x="172" y="46"/>
                  </a:lnTo>
                  <a:lnTo>
                    <a:pt x="177" y="43"/>
                  </a:lnTo>
                  <a:lnTo>
                    <a:pt x="183" y="39"/>
                  </a:lnTo>
                  <a:lnTo>
                    <a:pt x="187" y="36"/>
                  </a:lnTo>
                  <a:lnTo>
                    <a:pt x="193" y="31"/>
                  </a:lnTo>
                  <a:lnTo>
                    <a:pt x="199" y="27"/>
                  </a:lnTo>
                  <a:lnTo>
                    <a:pt x="205" y="23"/>
                  </a:lnTo>
                  <a:lnTo>
                    <a:pt x="211" y="18"/>
                  </a:lnTo>
                  <a:lnTo>
                    <a:pt x="218" y="14"/>
                  </a:lnTo>
                  <a:lnTo>
                    <a:pt x="226" y="18"/>
                  </a:lnTo>
                  <a:lnTo>
                    <a:pt x="235" y="22"/>
                  </a:lnTo>
                  <a:lnTo>
                    <a:pt x="243" y="28"/>
                  </a:lnTo>
                  <a:lnTo>
                    <a:pt x="251" y="34"/>
                  </a:lnTo>
                  <a:lnTo>
                    <a:pt x="259" y="40"/>
                  </a:lnTo>
                  <a:lnTo>
                    <a:pt x="267" y="47"/>
                  </a:lnTo>
                  <a:lnTo>
                    <a:pt x="277" y="54"/>
                  </a:lnTo>
                  <a:lnTo>
                    <a:pt x="286" y="60"/>
                  </a:lnTo>
                  <a:lnTo>
                    <a:pt x="294" y="65"/>
                  </a:lnTo>
                  <a:lnTo>
                    <a:pt x="304" y="69"/>
                  </a:lnTo>
                  <a:lnTo>
                    <a:pt x="314" y="72"/>
                  </a:lnTo>
                  <a:lnTo>
                    <a:pt x="324" y="75"/>
                  </a:lnTo>
                  <a:lnTo>
                    <a:pt x="334" y="74"/>
                  </a:lnTo>
                  <a:lnTo>
                    <a:pt x="344" y="72"/>
                  </a:lnTo>
                  <a:lnTo>
                    <a:pt x="355" y="68"/>
                  </a:lnTo>
                  <a:lnTo>
                    <a:pt x="367" y="60"/>
                  </a:lnTo>
                  <a:lnTo>
                    <a:pt x="373" y="54"/>
                  </a:lnTo>
                  <a:lnTo>
                    <a:pt x="378" y="46"/>
                  </a:lnTo>
                  <a:lnTo>
                    <a:pt x="382" y="36"/>
                  </a:lnTo>
                  <a:lnTo>
                    <a:pt x="387" y="27"/>
                  </a:lnTo>
                  <a:lnTo>
                    <a:pt x="393" y="18"/>
                  </a:lnTo>
                  <a:lnTo>
                    <a:pt x="401" y="10"/>
                  </a:lnTo>
                  <a:lnTo>
                    <a:pt x="411" y="3"/>
                  </a:lnTo>
                  <a:lnTo>
                    <a:pt x="422" y="0"/>
                  </a:lnTo>
                  <a:lnTo>
                    <a:pt x="432" y="3"/>
                  </a:lnTo>
                  <a:lnTo>
                    <a:pt x="442" y="6"/>
                  </a:lnTo>
                  <a:lnTo>
                    <a:pt x="453" y="10"/>
                  </a:lnTo>
                  <a:lnTo>
                    <a:pt x="463" y="15"/>
                  </a:lnTo>
                  <a:lnTo>
                    <a:pt x="472" y="21"/>
                  </a:lnTo>
                  <a:lnTo>
                    <a:pt x="479" y="28"/>
                  </a:lnTo>
                  <a:lnTo>
                    <a:pt x="486" y="36"/>
                  </a:lnTo>
                  <a:lnTo>
                    <a:pt x="492" y="46"/>
                  </a:lnTo>
                  <a:lnTo>
                    <a:pt x="493" y="54"/>
                  </a:lnTo>
                  <a:lnTo>
                    <a:pt x="492" y="61"/>
                  </a:lnTo>
                  <a:lnTo>
                    <a:pt x="489" y="68"/>
                  </a:lnTo>
                  <a:lnTo>
                    <a:pt x="485" y="73"/>
                  </a:lnTo>
                  <a:lnTo>
                    <a:pt x="479" y="79"/>
                  </a:lnTo>
                  <a:lnTo>
                    <a:pt x="473" y="83"/>
                  </a:lnTo>
                  <a:lnTo>
                    <a:pt x="466" y="88"/>
                  </a:lnTo>
                  <a:lnTo>
                    <a:pt x="458" y="93"/>
                  </a:lnTo>
                  <a:lnTo>
                    <a:pt x="451" y="97"/>
                  </a:lnTo>
                  <a:lnTo>
                    <a:pt x="443" y="101"/>
                  </a:lnTo>
                  <a:lnTo>
                    <a:pt x="437" y="107"/>
                  </a:lnTo>
                  <a:lnTo>
                    <a:pt x="431" y="112"/>
                  </a:lnTo>
                  <a:lnTo>
                    <a:pt x="427" y="118"/>
                  </a:lnTo>
                  <a:lnTo>
                    <a:pt x="423" y="125"/>
                  </a:lnTo>
                  <a:lnTo>
                    <a:pt x="422" y="133"/>
                  </a:lnTo>
                  <a:lnTo>
                    <a:pt x="422" y="142"/>
                  </a:lnTo>
                  <a:lnTo>
                    <a:pt x="511" y="227"/>
                  </a:lnTo>
                  <a:lnTo>
                    <a:pt x="429" y="316"/>
                  </a:lnTo>
                  <a:lnTo>
                    <a:pt x="419" y="317"/>
                  </a:lnTo>
                  <a:lnTo>
                    <a:pt x="411" y="315"/>
                  </a:lnTo>
                  <a:lnTo>
                    <a:pt x="402" y="312"/>
                  </a:lnTo>
                  <a:lnTo>
                    <a:pt x="395" y="308"/>
                  </a:lnTo>
                  <a:lnTo>
                    <a:pt x="388" y="302"/>
                  </a:lnTo>
                  <a:lnTo>
                    <a:pt x="382" y="295"/>
                  </a:lnTo>
                  <a:lnTo>
                    <a:pt x="376" y="288"/>
                  </a:lnTo>
                  <a:lnTo>
                    <a:pt x="370" y="281"/>
                  </a:lnTo>
                  <a:lnTo>
                    <a:pt x="364" y="273"/>
                  </a:lnTo>
                  <a:lnTo>
                    <a:pt x="358" y="266"/>
                  </a:lnTo>
                  <a:lnTo>
                    <a:pt x="351" y="260"/>
                  </a:lnTo>
                  <a:lnTo>
                    <a:pt x="344" y="255"/>
                  </a:lnTo>
                  <a:lnTo>
                    <a:pt x="336" y="250"/>
                  </a:lnTo>
                  <a:lnTo>
                    <a:pt x="327" y="248"/>
                  </a:lnTo>
                  <a:lnTo>
                    <a:pt x="317" y="247"/>
                  </a:lnTo>
                  <a:lnTo>
                    <a:pt x="305" y="248"/>
                  </a:lnTo>
                  <a:lnTo>
                    <a:pt x="299" y="252"/>
                  </a:lnTo>
                  <a:lnTo>
                    <a:pt x="293" y="255"/>
                  </a:lnTo>
                  <a:lnTo>
                    <a:pt x="287" y="260"/>
                  </a:lnTo>
                  <a:lnTo>
                    <a:pt x="281" y="265"/>
                  </a:lnTo>
                  <a:lnTo>
                    <a:pt x="275" y="270"/>
                  </a:lnTo>
                  <a:lnTo>
                    <a:pt x="270" y="275"/>
                  </a:lnTo>
                  <a:lnTo>
                    <a:pt x="265" y="281"/>
                  </a:lnTo>
                  <a:lnTo>
                    <a:pt x="260" y="288"/>
                  </a:lnTo>
                  <a:lnTo>
                    <a:pt x="255" y="294"/>
                  </a:lnTo>
                  <a:lnTo>
                    <a:pt x="251" y="300"/>
                  </a:lnTo>
                  <a:lnTo>
                    <a:pt x="247" y="308"/>
                  </a:lnTo>
                  <a:lnTo>
                    <a:pt x="244" y="315"/>
                  </a:lnTo>
                  <a:lnTo>
                    <a:pt x="242" y="323"/>
                  </a:lnTo>
                  <a:lnTo>
                    <a:pt x="239" y="331"/>
                  </a:lnTo>
                  <a:lnTo>
                    <a:pt x="238" y="339"/>
                  </a:lnTo>
                  <a:lnTo>
                    <a:pt x="238" y="348"/>
                  </a:lnTo>
                  <a:lnTo>
                    <a:pt x="241" y="353"/>
                  </a:lnTo>
                  <a:lnTo>
                    <a:pt x="244" y="356"/>
                  </a:lnTo>
                  <a:lnTo>
                    <a:pt x="248" y="360"/>
                  </a:lnTo>
                  <a:lnTo>
                    <a:pt x="252" y="362"/>
                  </a:lnTo>
                  <a:lnTo>
                    <a:pt x="257" y="364"/>
                  </a:lnTo>
                  <a:lnTo>
                    <a:pt x="262" y="366"/>
                  </a:lnTo>
                  <a:lnTo>
                    <a:pt x="267" y="367"/>
                  </a:lnTo>
                  <a:lnTo>
                    <a:pt x="274" y="368"/>
                  </a:lnTo>
                  <a:lnTo>
                    <a:pt x="279" y="368"/>
                  </a:lnTo>
                  <a:lnTo>
                    <a:pt x="285" y="369"/>
                  </a:lnTo>
                  <a:lnTo>
                    <a:pt x="292" y="370"/>
                  </a:lnTo>
                  <a:lnTo>
                    <a:pt x="298" y="370"/>
                  </a:lnTo>
                  <a:lnTo>
                    <a:pt x="304" y="370"/>
                  </a:lnTo>
                  <a:lnTo>
                    <a:pt x="309" y="371"/>
                  </a:lnTo>
                  <a:lnTo>
                    <a:pt x="315" y="371"/>
                  </a:lnTo>
                  <a:lnTo>
                    <a:pt x="320" y="373"/>
                  </a:lnTo>
                  <a:lnTo>
                    <a:pt x="330" y="376"/>
                  </a:lnTo>
                  <a:lnTo>
                    <a:pt x="337" y="382"/>
                  </a:lnTo>
                  <a:lnTo>
                    <a:pt x="344" y="389"/>
                  </a:lnTo>
                  <a:lnTo>
                    <a:pt x="349" y="398"/>
                  </a:lnTo>
                  <a:lnTo>
                    <a:pt x="353" y="407"/>
                  </a:lnTo>
                  <a:lnTo>
                    <a:pt x="355" y="417"/>
                  </a:lnTo>
                  <a:lnTo>
                    <a:pt x="356" y="427"/>
                  </a:lnTo>
                  <a:lnTo>
                    <a:pt x="355" y="436"/>
                  </a:lnTo>
                  <a:lnTo>
                    <a:pt x="352" y="443"/>
                  </a:lnTo>
                  <a:lnTo>
                    <a:pt x="348" y="448"/>
                  </a:lnTo>
                  <a:lnTo>
                    <a:pt x="343" y="453"/>
                  </a:lnTo>
                  <a:lnTo>
                    <a:pt x="339" y="458"/>
                  </a:lnTo>
                  <a:lnTo>
                    <a:pt x="334" y="462"/>
                  </a:lnTo>
                  <a:lnTo>
                    <a:pt x="330" y="468"/>
                  </a:lnTo>
                  <a:lnTo>
                    <a:pt x="324" y="473"/>
                  </a:lnTo>
                  <a:lnTo>
                    <a:pt x="320" y="479"/>
                  </a:lnTo>
                  <a:lnTo>
                    <a:pt x="311" y="479"/>
                  </a:lnTo>
                  <a:lnTo>
                    <a:pt x="304" y="477"/>
                  </a:lnTo>
                  <a:lnTo>
                    <a:pt x="295" y="474"/>
                  </a:lnTo>
                  <a:lnTo>
                    <a:pt x="286" y="470"/>
                  </a:lnTo>
                  <a:lnTo>
                    <a:pt x="278" y="465"/>
                  </a:lnTo>
                  <a:lnTo>
                    <a:pt x="268" y="461"/>
                  </a:lnTo>
                  <a:lnTo>
                    <a:pt x="259" y="455"/>
                  </a:lnTo>
                  <a:lnTo>
                    <a:pt x="250" y="450"/>
                  </a:lnTo>
                  <a:lnTo>
                    <a:pt x="241" y="445"/>
                  </a:lnTo>
                  <a:lnTo>
                    <a:pt x="231" y="441"/>
                  </a:lnTo>
                  <a:lnTo>
                    <a:pt x="222" y="437"/>
                  </a:lnTo>
                  <a:lnTo>
                    <a:pt x="211" y="435"/>
                  </a:lnTo>
                  <a:lnTo>
                    <a:pt x="202" y="432"/>
                  </a:lnTo>
                  <a:lnTo>
                    <a:pt x="193" y="432"/>
                  </a:lnTo>
                  <a:lnTo>
                    <a:pt x="182" y="433"/>
                  </a:lnTo>
                  <a:lnTo>
                    <a:pt x="172" y="436"/>
                  </a:lnTo>
                  <a:lnTo>
                    <a:pt x="98" y="50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grayWhite">
            <a:xfrm>
              <a:off x="705" y="3827"/>
              <a:ext cx="513" cy="493"/>
            </a:xfrm>
            <a:custGeom>
              <a:avLst/>
              <a:gdLst/>
              <a:ahLst/>
              <a:cxnLst>
                <a:cxn ang="0">
                  <a:pos x="111" y="481"/>
                </a:cxn>
                <a:cxn ang="0">
                  <a:pos x="85" y="463"/>
                </a:cxn>
                <a:cxn ang="0">
                  <a:pos x="64" y="433"/>
                </a:cxn>
                <a:cxn ang="0">
                  <a:pos x="0" y="275"/>
                </a:cxn>
                <a:cxn ang="0">
                  <a:pos x="3" y="259"/>
                </a:cxn>
                <a:cxn ang="0">
                  <a:pos x="10" y="240"/>
                </a:cxn>
                <a:cxn ang="0">
                  <a:pos x="21" y="222"/>
                </a:cxn>
                <a:cxn ang="0">
                  <a:pos x="35" y="205"/>
                </a:cxn>
                <a:cxn ang="0">
                  <a:pos x="49" y="193"/>
                </a:cxn>
                <a:cxn ang="0">
                  <a:pos x="81" y="193"/>
                </a:cxn>
                <a:cxn ang="0">
                  <a:pos x="112" y="205"/>
                </a:cxn>
                <a:cxn ang="0">
                  <a:pos x="142" y="220"/>
                </a:cxn>
                <a:cxn ang="0">
                  <a:pos x="169" y="226"/>
                </a:cxn>
                <a:cxn ang="0">
                  <a:pos x="194" y="211"/>
                </a:cxn>
                <a:cxn ang="0">
                  <a:pos x="212" y="183"/>
                </a:cxn>
                <a:cxn ang="0">
                  <a:pos x="222" y="156"/>
                </a:cxn>
                <a:cxn ang="0">
                  <a:pos x="213" y="128"/>
                </a:cxn>
                <a:cxn ang="0">
                  <a:pos x="198" y="115"/>
                </a:cxn>
                <a:cxn ang="0">
                  <a:pos x="178" y="105"/>
                </a:cxn>
                <a:cxn ang="0">
                  <a:pos x="158" y="95"/>
                </a:cxn>
                <a:cxn ang="0">
                  <a:pos x="142" y="81"/>
                </a:cxn>
                <a:cxn ang="0">
                  <a:pos x="137" y="60"/>
                </a:cxn>
                <a:cxn ang="0">
                  <a:pos x="146" y="38"/>
                </a:cxn>
                <a:cxn ang="0">
                  <a:pos x="160" y="20"/>
                </a:cxn>
                <a:cxn ang="0">
                  <a:pos x="176" y="0"/>
                </a:cxn>
                <a:cxn ang="0">
                  <a:pos x="198" y="15"/>
                </a:cxn>
                <a:cxn ang="0">
                  <a:pos x="224" y="26"/>
                </a:cxn>
                <a:cxn ang="0">
                  <a:pos x="251" y="34"/>
                </a:cxn>
                <a:cxn ang="0">
                  <a:pos x="279" y="38"/>
                </a:cxn>
                <a:cxn ang="0">
                  <a:pos x="307" y="37"/>
                </a:cxn>
                <a:cxn ang="0">
                  <a:pos x="285" y="123"/>
                </a:cxn>
                <a:cxn ang="0">
                  <a:pos x="295" y="131"/>
                </a:cxn>
                <a:cxn ang="0">
                  <a:pos x="308" y="140"/>
                </a:cxn>
                <a:cxn ang="0">
                  <a:pos x="337" y="134"/>
                </a:cxn>
                <a:cxn ang="0">
                  <a:pos x="357" y="101"/>
                </a:cxn>
                <a:cxn ang="0">
                  <a:pos x="382" y="69"/>
                </a:cxn>
                <a:cxn ang="0">
                  <a:pos x="395" y="94"/>
                </a:cxn>
                <a:cxn ang="0">
                  <a:pos x="416" y="117"/>
                </a:cxn>
                <a:cxn ang="0">
                  <a:pos x="441" y="137"/>
                </a:cxn>
                <a:cxn ang="0">
                  <a:pos x="469" y="154"/>
                </a:cxn>
                <a:cxn ang="0">
                  <a:pos x="501" y="170"/>
                </a:cxn>
                <a:cxn ang="0">
                  <a:pos x="431" y="287"/>
                </a:cxn>
                <a:cxn ang="0">
                  <a:pos x="316" y="222"/>
                </a:cxn>
                <a:cxn ang="0">
                  <a:pos x="299" y="240"/>
                </a:cxn>
                <a:cxn ang="0">
                  <a:pos x="283" y="261"/>
                </a:cxn>
                <a:cxn ang="0">
                  <a:pos x="271" y="284"/>
                </a:cxn>
                <a:cxn ang="0">
                  <a:pos x="262" y="308"/>
                </a:cxn>
                <a:cxn ang="0">
                  <a:pos x="265" y="334"/>
                </a:cxn>
                <a:cxn ang="0">
                  <a:pos x="290" y="351"/>
                </a:cxn>
                <a:cxn ang="0">
                  <a:pos x="325" y="356"/>
                </a:cxn>
                <a:cxn ang="0">
                  <a:pos x="360" y="359"/>
                </a:cxn>
                <a:cxn ang="0">
                  <a:pos x="388" y="370"/>
                </a:cxn>
                <a:cxn ang="0">
                  <a:pos x="400" y="401"/>
                </a:cxn>
                <a:cxn ang="0">
                  <a:pos x="202" y="404"/>
                </a:cxn>
                <a:cxn ang="0">
                  <a:pos x="162" y="479"/>
                </a:cxn>
                <a:cxn ang="0">
                  <a:pos x="150" y="484"/>
                </a:cxn>
                <a:cxn ang="0">
                  <a:pos x="138" y="492"/>
                </a:cxn>
              </a:cxnLst>
              <a:rect l="0" t="0" r="r" b="b"/>
              <a:pathLst>
                <a:path w="513" h="493">
                  <a:moveTo>
                    <a:pt x="130" y="492"/>
                  </a:moveTo>
                  <a:lnTo>
                    <a:pt x="120" y="486"/>
                  </a:lnTo>
                  <a:lnTo>
                    <a:pt x="111" y="481"/>
                  </a:lnTo>
                  <a:lnTo>
                    <a:pt x="101" y="475"/>
                  </a:lnTo>
                  <a:lnTo>
                    <a:pt x="93" y="469"/>
                  </a:lnTo>
                  <a:lnTo>
                    <a:pt x="85" y="463"/>
                  </a:lnTo>
                  <a:lnTo>
                    <a:pt x="78" y="454"/>
                  </a:lnTo>
                  <a:lnTo>
                    <a:pt x="71" y="444"/>
                  </a:lnTo>
                  <a:lnTo>
                    <a:pt x="64" y="433"/>
                  </a:lnTo>
                  <a:lnTo>
                    <a:pt x="111" y="353"/>
                  </a:lnTo>
                  <a:lnTo>
                    <a:pt x="0" y="280"/>
                  </a:lnTo>
                  <a:lnTo>
                    <a:pt x="0" y="275"/>
                  </a:lnTo>
                  <a:lnTo>
                    <a:pt x="0" y="270"/>
                  </a:lnTo>
                  <a:lnTo>
                    <a:pt x="1" y="264"/>
                  </a:lnTo>
                  <a:lnTo>
                    <a:pt x="3" y="259"/>
                  </a:lnTo>
                  <a:lnTo>
                    <a:pt x="5" y="252"/>
                  </a:lnTo>
                  <a:lnTo>
                    <a:pt x="7" y="246"/>
                  </a:lnTo>
                  <a:lnTo>
                    <a:pt x="10" y="240"/>
                  </a:lnTo>
                  <a:lnTo>
                    <a:pt x="13" y="234"/>
                  </a:lnTo>
                  <a:lnTo>
                    <a:pt x="17" y="227"/>
                  </a:lnTo>
                  <a:lnTo>
                    <a:pt x="21" y="222"/>
                  </a:lnTo>
                  <a:lnTo>
                    <a:pt x="26" y="216"/>
                  </a:lnTo>
                  <a:lnTo>
                    <a:pt x="30" y="211"/>
                  </a:lnTo>
                  <a:lnTo>
                    <a:pt x="35" y="205"/>
                  </a:lnTo>
                  <a:lnTo>
                    <a:pt x="40" y="201"/>
                  </a:lnTo>
                  <a:lnTo>
                    <a:pt x="44" y="196"/>
                  </a:lnTo>
                  <a:lnTo>
                    <a:pt x="49" y="193"/>
                  </a:lnTo>
                  <a:lnTo>
                    <a:pt x="60" y="191"/>
                  </a:lnTo>
                  <a:lnTo>
                    <a:pt x="70" y="191"/>
                  </a:lnTo>
                  <a:lnTo>
                    <a:pt x="81" y="193"/>
                  </a:lnTo>
                  <a:lnTo>
                    <a:pt x="92" y="196"/>
                  </a:lnTo>
                  <a:lnTo>
                    <a:pt x="102" y="201"/>
                  </a:lnTo>
                  <a:lnTo>
                    <a:pt x="112" y="205"/>
                  </a:lnTo>
                  <a:lnTo>
                    <a:pt x="122" y="211"/>
                  </a:lnTo>
                  <a:lnTo>
                    <a:pt x="132" y="216"/>
                  </a:lnTo>
                  <a:lnTo>
                    <a:pt x="142" y="220"/>
                  </a:lnTo>
                  <a:lnTo>
                    <a:pt x="150" y="223"/>
                  </a:lnTo>
                  <a:lnTo>
                    <a:pt x="160" y="226"/>
                  </a:lnTo>
                  <a:lnTo>
                    <a:pt x="169" y="226"/>
                  </a:lnTo>
                  <a:lnTo>
                    <a:pt x="178" y="223"/>
                  </a:lnTo>
                  <a:lnTo>
                    <a:pt x="186" y="219"/>
                  </a:lnTo>
                  <a:lnTo>
                    <a:pt x="194" y="211"/>
                  </a:lnTo>
                  <a:lnTo>
                    <a:pt x="202" y="200"/>
                  </a:lnTo>
                  <a:lnTo>
                    <a:pt x="207" y="192"/>
                  </a:lnTo>
                  <a:lnTo>
                    <a:pt x="212" y="183"/>
                  </a:lnTo>
                  <a:lnTo>
                    <a:pt x="216" y="174"/>
                  </a:lnTo>
                  <a:lnTo>
                    <a:pt x="219" y="165"/>
                  </a:lnTo>
                  <a:lnTo>
                    <a:pt x="222" y="156"/>
                  </a:lnTo>
                  <a:lnTo>
                    <a:pt x="222" y="146"/>
                  </a:lnTo>
                  <a:lnTo>
                    <a:pt x="219" y="138"/>
                  </a:lnTo>
                  <a:lnTo>
                    <a:pt x="213" y="128"/>
                  </a:lnTo>
                  <a:lnTo>
                    <a:pt x="210" y="123"/>
                  </a:lnTo>
                  <a:lnTo>
                    <a:pt x="204" y="119"/>
                  </a:lnTo>
                  <a:lnTo>
                    <a:pt x="198" y="115"/>
                  </a:lnTo>
                  <a:lnTo>
                    <a:pt x="192" y="112"/>
                  </a:lnTo>
                  <a:lnTo>
                    <a:pt x="186" y="109"/>
                  </a:lnTo>
                  <a:lnTo>
                    <a:pt x="178" y="105"/>
                  </a:lnTo>
                  <a:lnTo>
                    <a:pt x="171" y="102"/>
                  </a:lnTo>
                  <a:lnTo>
                    <a:pt x="165" y="98"/>
                  </a:lnTo>
                  <a:lnTo>
                    <a:pt x="158" y="95"/>
                  </a:lnTo>
                  <a:lnTo>
                    <a:pt x="152" y="91"/>
                  </a:lnTo>
                  <a:lnTo>
                    <a:pt x="146" y="86"/>
                  </a:lnTo>
                  <a:lnTo>
                    <a:pt x="142" y="81"/>
                  </a:lnTo>
                  <a:lnTo>
                    <a:pt x="139" y="74"/>
                  </a:lnTo>
                  <a:lnTo>
                    <a:pt x="137" y="68"/>
                  </a:lnTo>
                  <a:lnTo>
                    <a:pt x="137" y="60"/>
                  </a:lnTo>
                  <a:lnTo>
                    <a:pt x="138" y="51"/>
                  </a:lnTo>
                  <a:lnTo>
                    <a:pt x="142" y="44"/>
                  </a:lnTo>
                  <a:lnTo>
                    <a:pt x="146" y="38"/>
                  </a:lnTo>
                  <a:lnTo>
                    <a:pt x="150" y="32"/>
                  </a:lnTo>
                  <a:lnTo>
                    <a:pt x="155" y="26"/>
                  </a:lnTo>
                  <a:lnTo>
                    <a:pt x="160" y="20"/>
                  </a:lnTo>
                  <a:lnTo>
                    <a:pt x="165" y="14"/>
                  </a:lnTo>
                  <a:lnTo>
                    <a:pt x="170" y="8"/>
                  </a:lnTo>
                  <a:lnTo>
                    <a:pt x="176" y="0"/>
                  </a:lnTo>
                  <a:lnTo>
                    <a:pt x="183" y="5"/>
                  </a:lnTo>
                  <a:lnTo>
                    <a:pt x="191" y="10"/>
                  </a:lnTo>
                  <a:lnTo>
                    <a:pt x="198" y="15"/>
                  </a:lnTo>
                  <a:lnTo>
                    <a:pt x="207" y="19"/>
                  </a:lnTo>
                  <a:lnTo>
                    <a:pt x="215" y="23"/>
                  </a:lnTo>
                  <a:lnTo>
                    <a:pt x="224" y="26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34"/>
                  </a:lnTo>
                  <a:lnTo>
                    <a:pt x="261" y="36"/>
                  </a:lnTo>
                  <a:lnTo>
                    <a:pt x="270" y="37"/>
                  </a:lnTo>
                  <a:lnTo>
                    <a:pt x="279" y="38"/>
                  </a:lnTo>
                  <a:lnTo>
                    <a:pt x="288" y="38"/>
                  </a:lnTo>
                  <a:lnTo>
                    <a:pt x="298" y="38"/>
                  </a:lnTo>
                  <a:lnTo>
                    <a:pt x="307" y="37"/>
                  </a:lnTo>
                  <a:lnTo>
                    <a:pt x="316" y="36"/>
                  </a:lnTo>
                  <a:lnTo>
                    <a:pt x="282" y="120"/>
                  </a:lnTo>
                  <a:lnTo>
                    <a:pt x="285" y="123"/>
                  </a:lnTo>
                  <a:lnTo>
                    <a:pt x="288" y="126"/>
                  </a:lnTo>
                  <a:lnTo>
                    <a:pt x="291" y="129"/>
                  </a:lnTo>
                  <a:lnTo>
                    <a:pt x="295" y="131"/>
                  </a:lnTo>
                  <a:lnTo>
                    <a:pt x="298" y="134"/>
                  </a:lnTo>
                  <a:lnTo>
                    <a:pt x="303" y="137"/>
                  </a:lnTo>
                  <a:lnTo>
                    <a:pt x="308" y="140"/>
                  </a:lnTo>
                  <a:lnTo>
                    <a:pt x="313" y="142"/>
                  </a:lnTo>
                  <a:lnTo>
                    <a:pt x="327" y="140"/>
                  </a:lnTo>
                  <a:lnTo>
                    <a:pt x="337" y="134"/>
                  </a:lnTo>
                  <a:lnTo>
                    <a:pt x="345" y="125"/>
                  </a:lnTo>
                  <a:lnTo>
                    <a:pt x="352" y="113"/>
                  </a:lnTo>
                  <a:lnTo>
                    <a:pt x="357" y="101"/>
                  </a:lnTo>
                  <a:lnTo>
                    <a:pt x="363" y="89"/>
                  </a:lnTo>
                  <a:lnTo>
                    <a:pt x="372" y="78"/>
                  </a:lnTo>
                  <a:lnTo>
                    <a:pt x="382" y="69"/>
                  </a:lnTo>
                  <a:lnTo>
                    <a:pt x="385" y="77"/>
                  </a:lnTo>
                  <a:lnTo>
                    <a:pt x="390" y="86"/>
                  </a:lnTo>
                  <a:lnTo>
                    <a:pt x="395" y="94"/>
                  </a:lnTo>
                  <a:lnTo>
                    <a:pt x="402" y="101"/>
                  </a:lnTo>
                  <a:lnTo>
                    <a:pt x="409" y="109"/>
                  </a:lnTo>
                  <a:lnTo>
                    <a:pt x="416" y="117"/>
                  </a:lnTo>
                  <a:lnTo>
                    <a:pt x="424" y="123"/>
                  </a:lnTo>
                  <a:lnTo>
                    <a:pt x="432" y="130"/>
                  </a:lnTo>
                  <a:lnTo>
                    <a:pt x="441" y="137"/>
                  </a:lnTo>
                  <a:lnTo>
                    <a:pt x="450" y="143"/>
                  </a:lnTo>
                  <a:lnTo>
                    <a:pt x="459" y="149"/>
                  </a:lnTo>
                  <a:lnTo>
                    <a:pt x="469" y="154"/>
                  </a:lnTo>
                  <a:lnTo>
                    <a:pt x="480" y="159"/>
                  </a:lnTo>
                  <a:lnTo>
                    <a:pt x="490" y="165"/>
                  </a:lnTo>
                  <a:lnTo>
                    <a:pt x="501" y="170"/>
                  </a:lnTo>
                  <a:lnTo>
                    <a:pt x="512" y="174"/>
                  </a:lnTo>
                  <a:lnTo>
                    <a:pt x="447" y="287"/>
                  </a:lnTo>
                  <a:lnTo>
                    <a:pt x="431" y="287"/>
                  </a:lnTo>
                  <a:lnTo>
                    <a:pt x="328" y="211"/>
                  </a:lnTo>
                  <a:lnTo>
                    <a:pt x="322" y="216"/>
                  </a:lnTo>
                  <a:lnTo>
                    <a:pt x="316" y="222"/>
                  </a:lnTo>
                  <a:lnTo>
                    <a:pt x="311" y="227"/>
                  </a:lnTo>
                  <a:lnTo>
                    <a:pt x="305" y="234"/>
                  </a:lnTo>
                  <a:lnTo>
                    <a:pt x="299" y="240"/>
                  </a:lnTo>
                  <a:lnTo>
                    <a:pt x="293" y="247"/>
                  </a:lnTo>
                  <a:lnTo>
                    <a:pt x="288" y="253"/>
                  </a:lnTo>
                  <a:lnTo>
                    <a:pt x="283" y="261"/>
                  </a:lnTo>
                  <a:lnTo>
                    <a:pt x="279" y="268"/>
                  </a:lnTo>
                  <a:lnTo>
                    <a:pt x="275" y="276"/>
                  </a:lnTo>
                  <a:lnTo>
                    <a:pt x="271" y="284"/>
                  </a:lnTo>
                  <a:lnTo>
                    <a:pt x="267" y="292"/>
                  </a:lnTo>
                  <a:lnTo>
                    <a:pt x="265" y="300"/>
                  </a:lnTo>
                  <a:lnTo>
                    <a:pt x="262" y="308"/>
                  </a:lnTo>
                  <a:lnTo>
                    <a:pt x="261" y="316"/>
                  </a:lnTo>
                  <a:lnTo>
                    <a:pt x="259" y="324"/>
                  </a:lnTo>
                  <a:lnTo>
                    <a:pt x="265" y="334"/>
                  </a:lnTo>
                  <a:lnTo>
                    <a:pt x="272" y="342"/>
                  </a:lnTo>
                  <a:lnTo>
                    <a:pt x="281" y="347"/>
                  </a:lnTo>
                  <a:lnTo>
                    <a:pt x="290" y="351"/>
                  </a:lnTo>
                  <a:lnTo>
                    <a:pt x="302" y="353"/>
                  </a:lnTo>
                  <a:lnTo>
                    <a:pt x="313" y="355"/>
                  </a:lnTo>
                  <a:lnTo>
                    <a:pt x="325" y="356"/>
                  </a:lnTo>
                  <a:lnTo>
                    <a:pt x="337" y="357"/>
                  </a:lnTo>
                  <a:lnTo>
                    <a:pt x="348" y="357"/>
                  </a:lnTo>
                  <a:lnTo>
                    <a:pt x="360" y="359"/>
                  </a:lnTo>
                  <a:lnTo>
                    <a:pt x="370" y="361"/>
                  </a:lnTo>
                  <a:lnTo>
                    <a:pt x="380" y="365"/>
                  </a:lnTo>
                  <a:lnTo>
                    <a:pt x="388" y="370"/>
                  </a:lnTo>
                  <a:lnTo>
                    <a:pt x="394" y="378"/>
                  </a:lnTo>
                  <a:lnTo>
                    <a:pt x="399" y="387"/>
                  </a:lnTo>
                  <a:lnTo>
                    <a:pt x="400" y="401"/>
                  </a:lnTo>
                  <a:lnTo>
                    <a:pt x="347" y="480"/>
                  </a:lnTo>
                  <a:lnTo>
                    <a:pt x="225" y="398"/>
                  </a:lnTo>
                  <a:lnTo>
                    <a:pt x="202" y="404"/>
                  </a:lnTo>
                  <a:lnTo>
                    <a:pt x="168" y="477"/>
                  </a:lnTo>
                  <a:lnTo>
                    <a:pt x="165" y="478"/>
                  </a:lnTo>
                  <a:lnTo>
                    <a:pt x="162" y="479"/>
                  </a:lnTo>
                  <a:lnTo>
                    <a:pt x="158" y="481"/>
                  </a:lnTo>
                  <a:lnTo>
                    <a:pt x="154" y="483"/>
                  </a:lnTo>
                  <a:lnTo>
                    <a:pt x="150" y="484"/>
                  </a:lnTo>
                  <a:lnTo>
                    <a:pt x="146" y="487"/>
                  </a:lnTo>
                  <a:lnTo>
                    <a:pt x="142" y="489"/>
                  </a:lnTo>
                  <a:lnTo>
                    <a:pt x="138" y="492"/>
                  </a:lnTo>
                  <a:lnTo>
                    <a:pt x="130" y="492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grayWhite">
            <a:xfrm>
              <a:off x="-3" y="3739"/>
              <a:ext cx="337" cy="355"/>
            </a:xfrm>
            <a:custGeom>
              <a:avLst/>
              <a:gdLst/>
              <a:ahLst/>
              <a:cxnLst>
                <a:cxn ang="0">
                  <a:pos x="315" y="160"/>
                </a:cxn>
                <a:cxn ang="0">
                  <a:pos x="280" y="168"/>
                </a:cxn>
                <a:cxn ang="0">
                  <a:pos x="247" y="179"/>
                </a:cxn>
                <a:cxn ang="0">
                  <a:pos x="232" y="209"/>
                </a:cxn>
                <a:cxn ang="0">
                  <a:pos x="240" y="243"/>
                </a:cxn>
                <a:cxn ang="0">
                  <a:pos x="243" y="275"/>
                </a:cxn>
                <a:cxn ang="0">
                  <a:pos x="227" y="291"/>
                </a:cxn>
                <a:cxn ang="0">
                  <a:pos x="202" y="300"/>
                </a:cxn>
                <a:cxn ang="0">
                  <a:pos x="175" y="303"/>
                </a:cxn>
                <a:cxn ang="0">
                  <a:pos x="149" y="303"/>
                </a:cxn>
                <a:cxn ang="0">
                  <a:pos x="142" y="276"/>
                </a:cxn>
                <a:cxn ang="0">
                  <a:pos x="149" y="243"/>
                </a:cxn>
                <a:cxn ang="0">
                  <a:pos x="139" y="220"/>
                </a:cxn>
                <a:cxn ang="0">
                  <a:pos x="121" y="210"/>
                </a:cxn>
                <a:cxn ang="0">
                  <a:pos x="99" y="206"/>
                </a:cxn>
                <a:cxn ang="0">
                  <a:pos x="75" y="207"/>
                </a:cxn>
                <a:cxn ang="0">
                  <a:pos x="51" y="216"/>
                </a:cxn>
                <a:cxn ang="0">
                  <a:pos x="34" y="234"/>
                </a:cxn>
                <a:cxn ang="0">
                  <a:pos x="32" y="260"/>
                </a:cxn>
                <a:cxn ang="0">
                  <a:pos x="43" y="284"/>
                </a:cxn>
                <a:cxn ang="0">
                  <a:pos x="50" y="309"/>
                </a:cxn>
                <a:cxn ang="0">
                  <a:pos x="41" y="333"/>
                </a:cxn>
                <a:cxn ang="0">
                  <a:pos x="25" y="345"/>
                </a:cxn>
                <a:cxn ang="0">
                  <a:pos x="7" y="353"/>
                </a:cxn>
                <a:cxn ang="0">
                  <a:pos x="14" y="34"/>
                </a:cxn>
                <a:cxn ang="0">
                  <a:pos x="16" y="51"/>
                </a:cxn>
                <a:cxn ang="0">
                  <a:pos x="13" y="68"/>
                </a:cxn>
                <a:cxn ang="0">
                  <a:pos x="9" y="87"/>
                </a:cxn>
                <a:cxn ang="0">
                  <a:pos x="12" y="107"/>
                </a:cxn>
                <a:cxn ang="0">
                  <a:pos x="33" y="126"/>
                </a:cxn>
                <a:cxn ang="0">
                  <a:pos x="61" y="127"/>
                </a:cxn>
                <a:cxn ang="0">
                  <a:pos x="81" y="124"/>
                </a:cxn>
                <a:cxn ang="0">
                  <a:pos x="103" y="121"/>
                </a:cxn>
                <a:cxn ang="0">
                  <a:pos x="122" y="110"/>
                </a:cxn>
                <a:cxn ang="0">
                  <a:pos x="135" y="91"/>
                </a:cxn>
                <a:cxn ang="0">
                  <a:pos x="134" y="71"/>
                </a:cxn>
                <a:cxn ang="0">
                  <a:pos x="126" y="52"/>
                </a:cxn>
                <a:cxn ang="0">
                  <a:pos x="118" y="33"/>
                </a:cxn>
                <a:cxn ang="0">
                  <a:pos x="122" y="13"/>
                </a:cxn>
                <a:cxn ang="0">
                  <a:pos x="140" y="6"/>
                </a:cxn>
                <a:cxn ang="0">
                  <a:pos x="163" y="1"/>
                </a:cxn>
                <a:cxn ang="0">
                  <a:pos x="186" y="1"/>
                </a:cxn>
                <a:cxn ang="0">
                  <a:pos x="202" y="8"/>
                </a:cxn>
                <a:cxn ang="0">
                  <a:pos x="207" y="41"/>
                </a:cxn>
                <a:cxn ang="0">
                  <a:pos x="219" y="68"/>
                </a:cxn>
                <a:cxn ang="0">
                  <a:pos x="241" y="82"/>
                </a:cxn>
                <a:cxn ang="0">
                  <a:pos x="267" y="78"/>
                </a:cxn>
                <a:cxn ang="0">
                  <a:pos x="292" y="64"/>
                </a:cxn>
                <a:cxn ang="0">
                  <a:pos x="316" y="67"/>
                </a:cxn>
                <a:cxn ang="0">
                  <a:pos x="323" y="85"/>
                </a:cxn>
                <a:cxn ang="0">
                  <a:pos x="329" y="105"/>
                </a:cxn>
                <a:cxn ang="0">
                  <a:pos x="334" y="126"/>
                </a:cxn>
                <a:cxn ang="0">
                  <a:pos x="335" y="147"/>
                </a:cxn>
              </a:cxnLst>
              <a:rect l="0" t="0" r="r" b="b"/>
              <a:pathLst>
                <a:path w="337" h="355">
                  <a:moveTo>
                    <a:pt x="335" y="147"/>
                  </a:moveTo>
                  <a:lnTo>
                    <a:pt x="329" y="153"/>
                  </a:lnTo>
                  <a:lnTo>
                    <a:pt x="323" y="158"/>
                  </a:lnTo>
                  <a:lnTo>
                    <a:pt x="315" y="160"/>
                  </a:lnTo>
                  <a:lnTo>
                    <a:pt x="306" y="163"/>
                  </a:lnTo>
                  <a:lnTo>
                    <a:pt x="297" y="165"/>
                  </a:lnTo>
                  <a:lnTo>
                    <a:pt x="288" y="167"/>
                  </a:lnTo>
                  <a:lnTo>
                    <a:pt x="280" y="168"/>
                  </a:lnTo>
                  <a:lnTo>
                    <a:pt x="270" y="170"/>
                  </a:lnTo>
                  <a:lnTo>
                    <a:pt x="261" y="172"/>
                  </a:lnTo>
                  <a:lnTo>
                    <a:pt x="254" y="175"/>
                  </a:lnTo>
                  <a:lnTo>
                    <a:pt x="247" y="179"/>
                  </a:lnTo>
                  <a:lnTo>
                    <a:pt x="242" y="183"/>
                  </a:lnTo>
                  <a:lnTo>
                    <a:pt x="237" y="191"/>
                  </a:lnTo>
                  <a:lnTo>
                    <a:pt x="233" y="199"/>
                  </a:lnTo>
                  <a:lnTo>
                    <a:pt x="232" y="209"/>
                  </a:lnTo>
                  <a:lnTo>
                    <a:pt x="233" y="222"/>
                  </a:lnTo>
                  <a:lnTo>
                    <a:pt x="236" y="229"/>
                  </a:lnTo>
                  <a:lnTo>
                    <a:pt x="239" y="237"/>
                  </a:lnTo>
                  <a:lnTo>
                    <a:pt x="240" y="243"/>
                  </a:lnTo>
                  <a:lnTo>
                    <a:pt x="242" y="252"/>
                  </a:lnTo>
                  <a:lnTo>
                    <a:pt x="242" y="259"/>
                  </a:lnTo>
                  <a:lnTo>
                    <a:pt x="243" y="266"/>
                  </a:lnTo>
                  <a:lnTo>
                    <a:pt x="243" y="275"/>
                  </a:lnTo>
                  <a:lnTo>
                    <a:pt x="243" y="283"/>
                  </a:lnTo>
                  <a:lnTo>
                    <a:pt x="237" y="286"/>
                  </a:lnTo>
                  <a:lnTo>
                    <a:pt x="232" y="289"/>
                  </a:lnTo>
                  <a:lnTo>
                    <a:pt x="227" y="291"/>
                  </a:lnTo>
                  <a:lnTo>
                    <a:pt x="221" y="293"/>
                  </a:lnTo>
                  <a:lnTo>
                    <a:pt x="216" y="294"/>
                  </a:lnTo>
                  <a:lnTo>
                    <a:pt x="209" y="297"/>
                  </a:lnTo>
                  <a:lnTo>
                    <a:pt x="202" y="300"/>
                  </a:lnTo>
                  <a:lnTo>
                    <a:pt x="195" y="300"/>
                  </a:lnTo>
                  <a:lnTo>
                    <a:pt x="189" y="302"/>
                  </a:lnTo>
                  <a:lnTo>
                    <a:pt x="182" y="303"/>
                  </a:lnTo>
                  <a:lnTo>
                    <a:pt x="175" y="303"/>
                  </a:lnTo>
                  <a:lnTo>
                    <a:pt x="169" y="303"/>
                  </a:lnTo>
                  <a:lnTo>
                    <a:pt x="162" y="303"/>
                  </a:lnTo>
                  <a:lnTo>
                    <a:pt x="155" y="303"/>
                  </a:lnTo>
                  <a:lnTo>
                    <a:pt x="149" y="303"/>
                  </a:lnTo>
                  <a:lnTo>
                    <a:pt x="143" y="299"/>
                  </a:lnTo>
                  <a:lnTo>
                    <a:pt x="140" y="293"/>
                  </a:lnTo>
                  <a:lnTo>
                    <a:pt x="140" y="285"/>
                  </a:lnTo>
                  <a:lnTo>
                    <a:pt x="142" y="276"/>
                  </a:lnTo>
                  <a:lnTo>
                    <a:pt x="144" y="268"/>
                  </a:lnTo>
                  <a:lnTo>
                    <a:pt x="147" y="260"/>
                  </a:lnTo>
                  <a:lnTo>
                    <a:pt x="149" y="252"/>
                  </a:lnTo>
                  <a:lnTo>
                    <a:pt x="149" y="243"/>
                  </a:lnTo>
                  <a:lnTo>
                    <a:pt x="149" y="235"/>
                  </a:lnTo>
                  <a:lnTo>
                    <a:pt x="146" y="229"/>
                  </a:lnTo>
                  <a:lnTo>
                    <a:pt x="143" y="224"/>
                  </a:lnTo>
                  <a:lnTo>
                    <a:pt x="139" y="220"/>
                  </a:lnTo>
                  <a:lnTo>
                    <a:pt x="136" y="217"/>
                  </a:lnTo>
                  <a:lnTo>
                    <a:pt x="130" y="214"/>
                  </a:lnTo>
                  <a:lnTo>
                    <a:pt x="126" y="211"/>
                  </a:lnTo>
                  <a:lnTo>
                    <a:pt x="121" y="210"/>
                  </a:lnTo>
                  <a:lnTo>
                    <a:pt x="116" y="209"/>
                  </a:lnTo>
                  <a:lnTo>
                    <a:pt x="110" y="208"/>
                  </a:lnTo>
                  <a:lnTo>
                    <a:pt x="105" y="208"/>
                  </a:lnTo>
                  <a:lnTo>
                    <a:pt x="99" y="206"/>
                  </a:lnTo>
                  <a:lnTo>
                    <a:pt x="93" y="206"/>
                  </a:lnTo>
                  <a:lnTo>
                    <a:pt x="87" y="207"/>
                  </a:lnTo>
                  <a:lnTo>
                    <a:pt x="81" y="206"/>
                  </a:lnTo>
                  <a:lnTo>
                    <a:pt x="75" y="207"/>
                  </a:lnTo>
                  <a:lnTo>
                    <a:pt x="70" y="207"/>
                  </a:lnTo>
                  <a:lnTo>
                    <a:pt x="62" y="209"/>
                  </a:lnTo>
                  <a:lnTo>
                    <a:pt x="56" y="212"/>
                  </a:lnTo>
                  <a:lnTo>
                    <a:pt x="51" y="216"/>
                  </a:lnTo>
                  <a:lnTo>
                    <a:pt x="46" y="219"/>
                  </a:lnTo>
                  <a:lnTo>
                    <a:pt x="41" y="224"/>
                  </a:lnTo>
                  <a:lnTo>
                    <a:pt x="37" y="229"/>
                  </a:lnTo>
                  <a:lnTo>
                    <a:pt x="34" y="234"/>
                  </a:lnTo>
                  <a:lnTo>
                    <a:pt x="29" y="241"/>
                  </a:lnTo>
                  <a:lnTo>
                    <a:pt x="30" y="248"/>
                  </a:lnTo>
                  <a:lnTo>
                    <a:pt x="31" y="253"/>
                  </a:lnTo>
                  <a:lnTo>
                    <a:pt x="32" y="260"/>
                  </a:lnTo>
                  <a:lnTo>
                    <a:pt x="35" y="266"/>
                  </a:lnTo>
                  <a:lnTo>
                    <a:pt x="37" y="272"/>
                  </a:lnTo>
                  <a:lnTo>
                    <a:pt x="42" y="279"/>
                  </a:lnTo>
                  <a:lnTo>
                    <a:pt x="43" y="284"/>
                  </a:lnTo>
                  <a:lnTo>
                    <a:pt x="45" y="289"/>
                  </a:lnTo>
                  <a:lnTo>
                    <a:pt x="49" y="296"/>
                  </a:lnTo>
                  <a:lnTo>
                    <a:pt x="50" y="303"/>
                  </a:lnTo>
                  <a:lnTo>
                    <a:pt x="50" y="309"/>
                  </a:lnTo>
                  <a:lnTo>
                    <a:pt x="50" y="316"/>
                  </a:lnTo>
                  <a:lnTo>
                    <a:pt x="49" y="321"/>
                  </a:lnTo>
                  <a:lnTo>
                    <a:pt x="47" y="326"/>
                  </a:lnTo>
                  <a:lnTo>
                    <a:pt x="41" y="333"/>
                  </a:lnTo>
                  <a:lnTo>
                    <a:pt x="35" y="339"/>
                  </a:lnTo>
                  <a:lnTo>
                    <a:pt x="32" y="341"/>
                  </a:lnTo>
                  <a:lnTo>
                    <a:pt x="30" y="343"/>
                  </a:lnTo>
                  <a:lnTo>
                    <a:pt x="25" y="345"/>
                  </a:lnTo>
                  <a:lnTo>
                    <a:pt x="21" y="348"/>
                  </a:lnTo>
                  <a:lnTo>
                    <a:pt x="17" y="349"/>
                  </a:lnTo>
                  <a:lnTo>
                    <a:pt x="12" y="350"/>
                  </a:lnTo>
                  <a:lnTo>
                    <a:pt x="7" y="353"/>
                  </a:lnTo>
                  <a:lnTo>
                    <a:pt x="0" y="354"/>
                  </a:lnTo>
                  <a:lnTo>
                    <a:pt x="0" y="19"/>
                  </a:lnTo>
                  <a:lnTo>
                    <a:pt x="12" y="31"/>
                  </a:lnTo>
                  <a:lnTo>
                    <a:pt x="14" y="34"/>
                  </a:lnTo>
                  <a:lnTo>
                    <a:pt x="16" y="39"/>
                  </a:lnTo>
                  <a:lnTo>
                    <a:pt x="18" y="43"/>
                  </a:lnTo>
                  <a:lnTo>
                    <a:pt x="17" y="47"/>
                  </a:lnTo>
                  <a:lnTo>
                    <a:pt x="16" y="51"/>
                  </a:lnTo>
                  <a:lnTo>
                    <a:pt x="16" y="56"/>
                  </a:lnTo>
                  <a:lnTo>
                    <a:pt x="16" y="60"/>
                  </a:lnTo>
                  <a:lnTo>
                    <a:pt x="14" y="64"/>
                  </a:lnTo>
                  <a:lnTo>
                    <a:pt x="13" y="68"/>
                  </a:lnTo>
                  <a:lnTo>
                    <a:pt x="12" y="73"/>
                  </a:lnTo>
                  <a:lnTo>
                    <a:pt x="11" y="78"/>
                  </a:lnTo>
                  <a:lnTo>
                    <a:pt x="10" y="82"/>
                  </a:lnTo>
                  <a:lnTo>
                    <a:pt x="9" y="87"/>
                  </a:lnTo>
                  <a:lnTo>
                    <a:pt x="9" y="92"/>
                  </a:lnTo>
                  <a:lnTo>
                    <a:pt x="8" y="97"/>
                  </a:lnTo>
                  <a:lnTo>
                    <a:pt x="9" y="102"/>
                  </a:lnTo>
                  <a:lnTo>
                    <a:pt x="12" y="107"/>
                  </a:lnTo>
                  <a:lnTo>
                    <a:pt x="16" y="112"/>
                  </a:lnTo>
                  <a:lnTo>
                    <a:pt x="19" y="118"/>
                  </a:lnTo>
                  <a:lnTo>
                    <a:pt x="27" y="122"/>
                  </a:lnTo>
                  <a:lnTo>
                    <a:pt x="33" y="126"/>
                  </a:lnTo>
                  <a:lnTo>
                    <a:pt x="40" y="128"/>
                  </a:lnTo>
                  <a:lnTo>
                    <a:pt x="48" y="128"/>
                  </a:lnTo>
                  <a:lnTo>
                    <a:pt x="56" y="129"/>
                  </a:lnTo>
                  <a:lnTo>
                    <a:pt x="61" y="127"/>
                  </a:lnTo>
                  <a:lnTo>
                    <a:pt x="65" y="127"/>
                  </a:lnTo>
                  <a:lnTo>
                    <a:pt x="70" y="126"/>
                  </a:lnTo>
                  <a:lnTo>
                    <a:pt x="76" y="126"/>
                  </a:lnTo>
                  <a:lnTo>
                    <a:pt x="81" y="124"/>
                  </a:lnTo>
                  <a:lnTo>
                    <a:pt x="87" y="124"/>
                  </a:lnTo>
                  <a:lnTo>
                    <a:pt x="92" y="123"/>
                  </a:lnTo>
                  <a:lnTo>
                    <a:pt x="98" y="121"/>
                  </a:lnTo>
                  <a:lnTo>
                    <a:pt x="103" y="121"/>
                  </a:lnTo>
                  <a:lnTo>
                    <a:pt x="107" y="119"/>
                  </a:lnTo>
                  <a:lnTo>
                    <a:pt x="112" y="116"/>
                  </a:lnTo>
                  <a:lnTo>
                    <a:pt x="117" y="114"/>
                  </a:lnTo>
                  <a:lnTo>
                    <a:pt x="122" y="110"/>
                  </a:lnTo>
                  <a:lnTo>
                    <a:pt x="125" y="106"/>
                  </a:lnTo>
                  <a:lnTo>
                    <a:pt x="128" y="101"/>
                  </a:lnTo>
                  <a:lnTo>
                    <a:pt x="131" y="96"/>
                  </a:lnTo>
                  <a:lnTo>
                    <a:pt x="135" y="91"/>
                  </a:lnTo>
                  <a:lnTo>
                    <a:pt x="136" y="85"/>
                  </a:lnTo>
                  <a:lnTo>
                    <a:pt x="136" y="81"/>
                  </a:lnTo>
                  <a:lnTo>
                    <a:pt x="136" y="76"/>
                  </a:lnTo>
                  <a:lnTo>
                    <a:pt x="134" y="71"/>
                  </a:lnTo>
                  <a:lnTo>
                    <a:pt x="133" y="67"/>
                  </a:lnTo>
                  <a:lnTo>
                    <a:pt x="131" y="62"/>
                  </a:lnTo>
                  <a:lnTo>
                    <a:pt x="128" y="56"/>
                  </a:lnTo>
                  <a:lnTo>
                    <a:pt x="126" y="52"/>
                  </a:lnTo>
                  <a:lnTo>
                    <a:pt x="124" y="47"/>
                  </a:lnTo>
                  <a:lnTo>
                    <a:pt x="122" y="43"/>
                  </a:lnTo>
                  <a:lnTo>
                    <a:pt x="119" y="38"/>
                  </a:lnTo>
                  <a:lnTo>
                    <a:pt x="118" y="33"/>
                  </a:lnTo>
                  <a:lnTo>
                    <a:pt x="118" y="28"/>
                  </a:lnTo>
                  <a:lnTo>
                    <a:pt x="118" y="22"/>
                  </a:lnTo>
                  <a:lnTo>
                    <a:pt x="118" y="18"/>
                  </a:lnTo>
                  <a:lnTo>
                    <a:pt x="122" y="13"/>
                  </a:lnTo>
                  <a:lnTo>
                    <a:pt x="127" y="11"/>
                  </a:lnTo>
                  <a:lnTo>
                    <a:pt x="130" y="9"/>
                  </a:lnTo>
                  <a:lnTo>
                    <a:pt x="136" y="8"/>
                  </a:lnTo>
                  <a:lnTo>
                    <a:pt x="140" y="6"/>
                  </a:lnTo>
                  <a:lnTo>
                    <a:pt x="145" y="4"/>
                  </a:lnTo>
                  <a:lnTo>
                    <a:pt x="151" y="3"/>
                  </a:lnTo>
                  <a:lnTo>
                    <a:pt x="156" y="4"/>
                  </a:lnTo>
                  <a:lnTo>
                    <a:pt x="163" y="1"/>
                  </a:lnTo>
                  <a:lnTo>
                    <a:pt x="169" y="2"/>
                  </a:lnTo>
                  <a:lnTo>
                    <a:pt x="174" y="1"/>
                  </a:lnTo>
                  <a:lnTo>
                    <a:pt x="180" y="2"/>
                  </a:lnTo>
                  <a:lnTo>
                    <a:pt x="186" y="1"/>
                  </a:lnTo>
                  <a:lnTo>
                    <a:pt x="192" y="0"/>
                  </a:lnTo>
                  <a:lnTo>
                    <a:pt x="198" y="0"/>
                  </a:lnTo>
                  <a:lnTo>
                    <a:pt x="203" y="0"/>
                  </a:lnTo>
                  <a:lnTo>
                    <a:pt x="202" y="8"/>
                  </a:lnTo>
                  <a:lnTo>
                    <a:pt x="203" y="15"/>
                  </a:lnTo>
                  <a:lnTo>
                    <a:pt x="204" y="24"/>
                  </a:lnTo>
                  <a:lnTo>
                    <a:pt x="205" y="33"/>
                  </a:lnTo>
                  <a:lnTo>
                    <a:pt x="207" y="41"/>
                  </a:lnTo>
                  <a:lnTo>
                    <a:pt x="211" y="49"/>
                  </a:lnTo>
                  <a:lnTo>
                    <a:pt x="212" y="57"/>
                  </a:lnTo>
                  <a:lnTo>
                    <a:pt x="217" y="65"/>
                  </a:lnTo>
                  <a:lnTo>
                    <a:pt x="219" y="68"/>
                  </a:lnTo>
                  <a:lnTo>
                    <a:pt x="224" y="72"/>
                  </a:lnTo>
                  <a:lnTo>
                    <a:pt x="228" y="76"/>
                  </a:lnTo>
                  <a:lnTo>
                    <a:pt x="234" y="79"/>
                  </a:lnTo>
                  <a:lnTo>
                    <a:pt x="241" y="82"/>
                  </a:lnTo>
                  <a:lnTo>
                    <a:pt x="248" y="82"/>
                  </a:lnTo>
                  <a:lnTo>
                    <a:pt x="254" y="83"/>
                  </a:lnTo>
                  <a:lnTo>
                    <a:pt x="261" y="80"/>
                  </a:lnTo>
                  <a:lnTo>
                    <a:pt x="267" y="78"/>
                  </a:lnTo>
                  <a:lnTo>
                    <a:pt x="273" y="74"/>
                  </a:lnTo>
                  <a:lnTo>
                    <a:pt x="280" y="71"/>
                  </a:lnTo>
                  <a:lnTo>
                    <a:pt x="286" y="67"/>
                  </a:lnTo>
                  <a:lnTo>
                    <a:pt x="292" y="64"/>
                  </a:lnTo>
                  <a:lnTo>
                    <a:pt x="298" y="61"/>
                  </a:lnTo>
                  <a:lnTo>
                    <a:pt x="305" y="62"/>
                  </a:lnTo>
                  <a:lnTo>
                    <a:pt x="313" y="63"/>
                  </a:lnTo>
                  <a:lnTo>
                    <a:pt x="316" y="67"/>
                  </a:lnTo>
                  <a:lnTo>
                    <a:pt x="318" y="71"/>
                  </a:lnTo>
                  <a:lnTo>
                    <a:pt x="320" y="74"/>
                  </a:lnTo>
                  <a:lnTo>
                    <a:pt x="322" y="80"/>
                  </a:lnTo>
                  <a:lnTo>
                    <a:pt x="323" y="85"/>
                  </a:lnTo>
                  <a:lnTo>
                    <a:pt x="326" y="90"/>
                  </a:lnTo>
                  <a:lnTo>
                    <a:pt x="329" y="94"/>
                  </a:lnTo>
                  <a:lnTo>
                    <a:pt x="328" y="100"/>
                  </a:lnTo>
                  <a:lnTo>
                    <a:pt x="329" y="105"/>
                  </a:lnTo>
                  <a:lnTo>
                    <a:pt x="331" y="110"/>
                  </a:lnTo>
                  <a:lnTo>
                    <a:pt x="332" y="115"/>
                  </a:lnTo>
                  <a:lnTo>
                    <a:pt x="333" y="121"/>
                  </a:lnTo>
                  <a:lnTo>
                    <a:pt x="334" y="126"/>
                  </a:lnTo>
                  <a:lnTo>
                    <a:pt x="334" y="131"/>
                  </a:lnTo>
                  <a:lnTo>
                    <a:pt x="335" y="137"/>
                  </a:lnTo>
                  <a:lnTo>
                    <a:pt x="336" y="142"/>
                  </a:lnTo>
                  <a:lnTo>
                    <a:pt x="335" y="14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grayWhite">
            <a:xfrm>
              <a:off x="165" y="3976"/>
              <a:ext cx="426" cy="341"/>
            </a:xfrm>
            <a:custGeom>
              <a:avLst/>
              <a:gdLst/>
              <a:ahLst/>
              <a:cxnLst>
                <a:cxn ang="0">
                  <a:pos x="131" y="340"/>
                </a:cxn>
                <a:cxn ang="0">
                  <a:pos x="132" y="311"/>
                </a:cxn>
                <a:cxn ang="0">
                  <a:pos x="128" y="290"/>
                </a:cxn>
                <a:cxn ang="0">
                  <a:pos x="100" y="265"/>
                </a:cxn>
                <a:cxn ang="0">
                  <a:pos x="37" y="249"/>
                </a:cxn>
                <a:cxn ang="0">
                  <a:pos x="2" y="210"/>
                </a:cxn>
                <a:cxn ang="0">
                  <a:pos x="0" y="174"/>
                </a:cxn>
                <a:cxn ang="0">
                  <a:pos x="10" y="150"/>
                </a:cxn>
                <a:cxn ang="0">
                  <a:pos x="32" y="135"/>
                </a:cxn>
                <a:cxn ang="0">
                  <a:pos x="48" y="136"/>
                </a:cxn>
                <a:cxn ang="0">
                  <a:pos x="82" y="142"/>
                </a:cxn>
                <a:cxn ang="0">
                  <a:pos x="98" y="145"/>
                </a:cxn>
                <a:cxn ang="0">
                  <a:pos x="123" y="146"/>
                </a:cxn>
                <a:cxn ang="0">
                  <a:pos x="154" y="136"/>
                </a:cxn>
                <a:cxn ang="0">
                  <a:pos x="172" y="117"/>
                </a:cxn>
                <a:cxn ang="0">
                  <a:pos x="181" y="103"/>
                </a:cxn>
                <a:cxn ang="0">
                  <a:pos x="185" y="91"/>
                </a:cxn>
                <a:cxn ang="0">
                  <a:pos x="181" y="75"/>
                </a:cxn>
                <a:cxn ang="0">
                  <a:pos x="178" y="57"/>
                </a:cxn>
                <a:cxn ang="0">
                  <a:pos x="175" y="41"/>
                </a:cxn>
                <a:cxn ang="0">
                  <a:pos x="177" y="23"/>
                </a:cxn>
                <a:cxn ang="0">
                  <a:pos x="185" y="4"/>
                </a:cxn>
                <a:cxn ang="0">
                  <a:pos x="201" y="0"/>
                </a:cxn>
                <a:cxn ang="0">
                  <a:pos x="220" y="0"/>
                </a:cxn>
                <a:cxn ang="0">
                  <a:pos x="240" y="4"/>
                </a:cxn>
                <a:cxn ang="0">
                  <a:pos x="246" y="7"/>
                </a:cxn>
                <a:cxn ang="0">
                  <a:pos x="265" y="16"/>
                </a:cxn>
                <a:cxn ang="0">
                  <a:pos x="275" y="25"/>
                </a:cxn>
                <a:cxn ang="0">
                  <a:pos x="284" y="37"/>
                </a:cxn>
                <a:cxn ang="0">
                  <a:pos x="287" y="58"/>
                </a:cxn>
                <a:cxn ang="0">
                  <a:pos x="280" y="80"/>
                </a:cxn>
                <a:cxn ang="0">
                  <a:pos x="269" y="101"/>
                </a:cxn>
                <a:cxn ang="0">
                  <a:pos x="261" y="132"/>
                </a:cxn>
                <a:cxn ang="0">
                  <a:pos x="271" y="157"/>
                </a:cxn>
                <a:cxn ang="0">
                  <a:pos x="286" y="171"/>
                </a:cxn>
                <a:cxn ang="0">
                  <a:pos x="305" y="181"/>
                </a:cxn>
                <a:cxn ang="0">
                  <a:pos x="326" y="185"/>
                </a:cxn>
                <a:cxn ang="0">
                  <a:pos x="337" y="186"/>
                </a:cxn>
                <a:cxn ang="0">
                  <a:pos x="360" y="188"/>
                </a:cxn>
                <a:cxn ang="0">
                  <a:pos x="395" y="190"/>
                </a:cxn>
                <a:cxn ang="0">
                  <a:pos x="417" y="208"/>
                </a:cxn>
                <a:cxn ang="0">
                  <a:pos x="425" y="246"/>
                </a:cxn>
                <a:cxn ang="0">
                  <a:pos x="412" y="300"/>
                </a:cxn>
                <a:cxn ang="0">
                  <a:pos x="400" y="329"/>
                </a:cxn>
                <a:cxn ang="0">
                  <a:pos x="393" y="334"/>
                </a:cxn>
                <a:cxn ang="0">
                  <a:pos x="377" y="339"/>
                </a:cxn>
                <a:cxn ang="0">
                  <a:pos x="362" y="338"/>
                </a:cxn>
                <a:cxn ang="0">
                  <a:pos x="338" y="331"/>
                </a:cxn>
                <a:cxn ang="0">
                  <a:pos x="329" y="327"/>
                </a:cxn>
                <a:cxn ang="0">
                  <a:pos x="313" y="322"/>
                </a:cxn>
                <a:cxn ang="0">
                  <a:pos x="297" y="317"/>
                </a:cxn>
                <a:cxn ang="0">
                  <a:pos x="280" y="315"/>
                </a:cxn>
                <a:cxn ang="0">
                  <a:pos x="260" y="324"/>
                </a:cxn>
                <a:cxn ang="0">
                  <a:pos x="246" y="340"/>
                </a:cxn>
                <a:cxn ang="0">
                  <a:pos x="131" y="340"/>
                </a:cxn>
              </a:cxnLst>
              <a:rect l="0" t="0" r="r" b="b"/>
              <a:pathLst>
                <a:path w="426" h="341">
                  <a:moveTo>
                    <a:pt x="131" y="340"/>
                  </a:moveTo>
                  <a:lnTo>
                    <a:pt x="132" y="311"/>
                  </a:lnTo>
                  <a:lnTo>
                    <a:pt x="128" y="290"/>
                  </a:lnTo>
                  <a:lnTo>
                    <a:pt x="100" y="265"/>
                  </a:lnTo>
                  <a:lnTo>
                    <a:pt x="37" y="249"/>
                  </a:lnTo>
                  <a:lnTo>
                    <a:pt x="2" y="210"/>
                  </a:lnTo>
                  <a:lnTo>
                    <a:pt x="0" y="174"/>
                  </a:lnTo>
                  <a:lnTo>
                    <a:pt x="10" y="150"/>
                  </a:lnTo>
                  <a:lnTo>
                    <a:pt x="32" y="135"/>
                  </a:lnTo>
                  <a:lnTo>
                    <a:pt x="48" y="136"/>
                  </a:lnTo>
                  <a:lnTo>
                    <a:pt x="82" y="142"/>
                  </a:lnTo>
                  <a:lnTo>
                    <a:pt x="98" y="145"/>
                  </a:lnTo>
                  <a:lnTo>
                    <a:pt x="123" y="146"/>
                  </a:lnTo>
                  <a:lnTo>
                    <a:pt x="154" y="136"/>
                  </a:lnTo>
                  <a:lnTo>
                    <a:pt x="172" y="117"/>
                  </a:lnTo>
                  <a:lnTo>
                    <a:pt x="181" y="103"/>
                  </a:lnTo>
                  <a:lnTo>
                    <a:pt x="185" y="91"/>
                  </a:lnTo>
                  <a:lnTo>
                    <a:pt x="181" y="75"/>
                  </a:lnTo>
                  <a:lnTo>
                    <a:pt x="178" y="57"/>
                  </a:lnTo>
                  <a:lnTo>
                    <a:pt x="175" y="41"/>
                  </a:lnTo>
                  <a:lnTo>
                    <a:pt x="177" y="23"/>
                  </a:lnTo>
                  <a:lnTo>
                    <a:pt x="185" y="4"/>
                  </a:lnTo>
                  <a:lnTo>
                    <a:pt x="201" y="0"/>
                  </a:lnTo>
                  <a:lnTo>
                    <a:pt x="220" y="0"/>
                  </a:lnTo>
                  <a:lnTo>
                    <a:pt x="240" y="4"/>
                  </a:lnTo>
                  <a:lnTo>
                    <a:pt x="246" y="7"/>
                  </a:lnTo>
                  <a:lnTo>
                    <a:pt x="265" y="16"/>
                  </a:lnTo>
                  <a:lnTo>
                    <a:pt x="275" y="25"/>
                  </a:lnTo>
                  <a:lnTo>
                    <a:pt x="284" y="37"/>
                  </a:lnTo>
                  <a:lnTo>
                    <a:pt x="287" y="58"/>
                  </a:lnTo>
                  <a:lnTo>
                    <a:pt x="280" y="80"/>
                  </a:lnTo>
                  <a:lnTo>
                    <a:pt x="269" y="101"/>
                  </a:lnTo>
                  <a:lnTo>
                    <a:pt x="261" y="132"/>
                  </a:lnTo>
                  <a:lnTo>
                    <a:pt x="271" y="157"/>
                  </a:lnTo>
                  <a:lnTo>
                    <a:pt x="286" y="171"/>
                  </a:lnTo>
                  <a:lnTo>
                    <a:pt x="305" y="181"/>
                  </a:lnTo>
                  <a:lnTo>
                    <a:pt x="326" y="185"/>
                  </a:lnTo>
                  <a:lnTo>
                    <a:pt x="337" y="186"/>
                  </a:lnTo>
                  <a:lnTo>
                    <a:pt x="360" y="188"/>
                  </a:lnTo>
                  <a:lnTo>
                    <a:pt x="395" y="190"/>
                  </a:lnTo>
                  <a:lnTo>
                    <a:pt x="417" y="208"/>
                  </a:lnTo>
                  <a:lnTo>
                    <a:pt x="425" y="246"/>
                  </a:lnTo>
                  <a:lnTo>
                    <a:pt x="412" y="300"/>
                  </a:lnTo>
                  <a:lnTo>
                    <a:pt x="400" y="329"/>
                  </a:lnTo>
                  <a:lnTo>
                    <a:pt x="393" y="334"/>
                  </a:lnTo>
                  <a:lnTo>
                    <a:pt x="377" y="339"/>
                  </a:lnTo>
                  <a:lnTo>
                    <a:pt x="362" y="338"/>
                  </a:lnTo>
                  <a:lnTo>
                    <a:pt x="338" y="331"/>
                  </a:lnTo>
                  <a:lnTo>
                    <a:pt x="329" y="327"/>
                  </a:lnTo>
                  <a:lnTo>
                    <a:pt x="313" y="322"/>
                  </a:lnTo>
                  <a:lnTo>
                    <a:pt x="297" y="317"/>
                  </a:lnTo>
                  <a:lnTo>
                    <a:pt x="280" y="315"/>
                  </a:lnTo>
                  <a:lnTo>
                    <a:pt x="260" y="324"/>
                  </a:lnTo>
                  <a:lnTo>
                    <a:pt x="246" y="340"/>
                  </a:lnTo>
                  <a:lnTo>
                    <a:pt x="131" y="34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067" name="Rectangle 19"/>
          <p:cNvSpPr>
            <a:spLocks noGrp="1" noChangeArrowheads="1"/>
          </p:cNvSpPr>
          <p:nvPr>
            <p:ph type="ctrTitle" sz="quarter"/>
          </p:nvPr>
        </p:nvSpPr>
        <p:spPr>
          <a:xfrm>
            <a:off x="12954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3810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70" name="Rectangle 2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71" name="Rectangle 2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8A5665B-5541-4AB5-8D5E-878A8F5F00E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DFA1-F2C6-4988-A7BE-5A61F1EF3A4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C971F-B550-4AE0-B5B0-7857A58ACF8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541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165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383D1-5329-4EA8-925E-1C4135814A2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E0D4D-AEAF-4E9F-A3EC-028948B0B8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86BCA-B9F8-45BE-9DC3-FBB9D242481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25632-9B9A-46CA-883F-2B6BB314130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62920-0DE7-4374-AF44-5DE80047339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A0A76-C53B-47BE-A866-6B41ACB4F00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949B4-E68F-4D27-9AF9-7ACB96D50C9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96125" y="609600"/>
            <a:ext cx="1946275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54125" y="609600"/>
            <a:ext cx="56896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45CA-3487-4B4E-AFC7-46FF8C89FD0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2" name="Group 18"/>
          <p:cNvGrpSpPr>
            <a:grpSpLocks/>
          </p:cNvGrpSpPr>
          <p:nvPr/>
        </p:nvGrpSpPr>
        <p:grpSpPr bwMode="auto">
          <a:xfrm>
            <a:off x="-17463" y="-20638"/>
            <a:ext cx="9159876" cy="6878638"/>
            <a:chOff x="-11" y="-13"/>
            <a:chExt cx="5770" cy="4333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hidden">
            <a:xfrm>
              <a:off x="1008" y="0"/>
              <a:ext cx="4751" cy="4319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27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912" cy="398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grayWhite">
            <a:xfrm>
              <a:off x="77" y="83"/>
              <a:ext cx="447" cy="520"/>
            </a:xfrm>
            <a:custGeom>
              <a:avLst/>
              <a:gdLst/>
              <a:ahLst/>
              <a:cxnLst>
                <a:cxn ang="0">
                  <a:pos x="254" y="495"/>
                </a:cxn>
                <a:cxn ang="0">
                  <a:pos x="245" y="454"/>
                </a:cxn>
                <a:cxn ang="0">
                  <a:pos x="230" y="417"/>
                </a:cxn>
                <a:cxn ang="0">
                  <a:pos x="193" y="402"/>
                </a:cxn>
                <a:cxn ang="0">
                  <a:pos x="150" y="412"/>
                </a:cxn>
                <a:cxn ang="0">
                  <a:pos x="112" y="417"/>
                </a:cxn>
                <a:cxn ang="0">
                  <a:pos x="93" y="399"/>
                </a:cxn>
                <a:cxn ang="0">
                  <a:pos x="81" y="370"/>
                </a:cxn>
                <a:cxn ang="0">
                  <a:pos x="75" y="339"/>
                </a:cxn>
                <a:cxn ang="0">
                  <a:pos x="76" y="309"/>
                </a:cxn>
                <a:cxn ang="0">
                  <a:pos x="106" y="300"/>
                </a:cxn>
                <a:cxn ang="0">
                  <a:pos x="146" y="307"/>
                </a:cxn>
                <a:cxn ang="0">
                  <a:pos x="175" y="294"/>
                </a:cxn>
                <a:cxn ang="0">
                  <a:pos x="186" y="273"/>
                </a:cxn>
                <a:cxn ang="0">
                  <a:pos x="189" y="246"/>
                </a:cxn>
                <a:cxn ang="0">
                  <a:pos x="188" y="219"/>
                </a:cxn>
                <a:cxn ang="0">
                  <a:pos x="178" y="191"/>
                </a:cxn>
                <a:cxn ang="0">
                  <a:pos x="153" y="171"/>
                </a:cxn>
                <a:cxn ang="0">
                  <a:pos x="123" y="172"/>
                </a:cxn>
                <a:cxn ang="0">
                  <a:pos x="93" y="185"/>
                </a:cxn>
                <a:cxn ang="0">
                  <a:pos x="64" y="194"/>
                </a:cxn>
                <a:cxn ang="0">
                  <a:pos x="34" y="185"/>
                </a:cxn>
                <a:cxn ang="0">
                  <a:pos x="19" y="166"/>
                </a:cxn>
                <a:cxn ang="0">
                  <a:pos x="9" y="146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387" y="12"/>
                </a:cxn>
                <a:cxn ang="0">
                  <a:pos x="399" y="41"/>
                </a:cxn>
                <a:cxn ang="0">
                  <a:pos x="406" y="74"/>
                </a:cxn>
                <a:cxn ang="0">
                  <a:pos x="411" y="107"/>
                </a:cxn>
                <a:cxn ang="0">
                  <a:pos x="396" y="141"/>
                </a:cxn>
                <a:cxn ang="0">
                  <a:pos x="375" y="144"/>
                </a:cxn>
                <a:cxn ang="0">
                  <a:pos x="354" y="141"/>
                </a:cxn>
                <a:cxn ang="0">
                  <a:pos x="332" y="137"/>
                </a:cxn>
                <a:cxn ang="0">
                  <a:pos x="307" y="141"/>
                </a:cxn>
                <a:cxn ang="0">
                  <a:pos x="286" y="166"/>
                </a:cxn>
                <a:cxn ang="0">
                  <a:pos x="285" y="199"/>
                </a:cxn>
                <a:cxn ang="0">
                  <a:pos x="289" y="222"/>
                </a:cxn>
                <a:cxn ang="0">
                  <a:pos x="295" y="247"/>
                </a:cxn>
                <a:cxn ang="0">
                  <a:pos x="308" y="268"/>
                </a:cxn>
                <a:cxn ang="0">
                  <a:pos x="332" y="282"/>
                </a:cxn>
                <a:cxn ang="0">
                  <a:pos x="357" y="282"/>
                </a:cxn>
                <a:cxn ang="0">
                  <a:pos x="379" y="272"/>
                </a:cxn>
                <a:cxn ang="0">
                  <a:pos x="402" y="262"/>
                </a:cxn>
                <a:cxn ang="0">
                  <a:pos x="426" y="265"/>
                </a:cxn>
                <a:cxn ang="0">
                  <a:pos x="436" y="287"/>
                </a:cxn>
                <a:cxn ang="0">
                  <a:pos x="442" y="312"/>
                </a:cxn>
                <a:cxn ang="0">
                  <a:pos x="444" y="338"/>
                </a:cxn>
                <a:cxn ang="0">
                  <a:pos x="436" y="358"/>
                </a:cxn>
                <a:cxn ang="0">
                  <a:pos x="397" y="366"/>
                </a:cxn>
                <a:cxn ang="0">
                  <a:pos x="363" y="380"/>
                </a:cxn>
                <a:cxn ang="0">
                  <a:pos x="347" y="406"/>
                </a:cxn>
                <a:cxn ang="0">
                  <a:pos x="353" y="437"/>
                </a:cxn>
                <a:cxn ang="0">
                  <a:pos x="372" y="464"/>
                </a:cxn>
                <a:cxn ang="0">
                  <a:pos x="369" y="492"/>
                </a:cxn>
                <a:cxn ang="0">
                  <a:pos x="347" y="503"/>
                </a:cxn>
                <a:cxn ang="0">
                  <a:pos x="323" y="511"/>
                </a:cxn>
                <a:cxn ang="0">
                  <a:pos x="298" y="516"/>
                </a:cxn>
                <a:cxn ang="0">
                  <a:pos x="272" y="519"/>
                </a:cxn>
              </a:cxnLst>
              <a:rect l="0" t="0" r="r" b="b"/>
              <a:pathLst>
                <a:path w="447" h="520">
                  <a:moveTo>
                    <a:pt x="272" y="519"/>
                  </a:moveTo>
                  <a:lnTo>
                    <a:pt x="265" y="512"/>
                  </a:lnTo>
                  <a:lnTo>
                    <a:pt x="259" y="505"/>
                  </a:lnTo>
                  <a:lnTo>
                    <a:pt x="254" y="495"/>
                  </a:lnTo>
                  <a:lnTo>
                    <a:pt x="252" y="486"/>
                  </a:lnTo>
                  <a:lnTo>
                    <a:pt x="248" y="475"/>
                  </a:lnTo>
                  <a:lnTo>
                    <a:pt x="246" y="465"/>
                  </a:lnTo>
                  <a:lnTo>
                    <a:pt x="245" y="454"/>
                  </a:lnTo>
                  <a:lnTo>
                    <a:pt x="242" y="444"/>
                  </a:lnTo>
                  <a:lnTo>
                    <a:pt x="239" y="434"/>
                  </a:lnTo>
                  <a:lnTo>
                    <a:pt x="235" y="425"/>
                  </a:lnTo>
                  <a:lnTo>
                    <a:pt x="230" y="417"/>
                  </a:lnTo>
                  <a:lnTo>
                    <a:pt x="223" y="411"/>
                  </a:lnTo>
                  <a:lnTo>
                    <a:pt x="215" y="406"/>
                  </a:lnTo>
                  <a:lnTo>
                    <a:pt x="205" y="403"/>
                  </a:lnTo>
                  <a:lnTo>
                    <a:pt x="193" y="402"/>
                  </a:lnTo>
                  <a:lnTo>
                    <a:pt x="177" y="403"/>
                  </a:lnTo>
                  <a:lnTo>
                    <a:pt x="168" y="407"/>
                  </a:lnTo>
                  <a:lnTo>
                    <a:pt x="159" y="410"/>
                  </a:lnTo>
                  <a:lnTo>
                    <a:pt x="150" y="412"/>
                  </a:lnTo>
                  <a:lnTo>
                    <a:pt x="140" y="415"/>
                  </a:lnTo>
                  <a:lnTo>
                    <a:pt x="131" y="416"/>
                  </a:lnTo>
                  <a:lnTo>
                    <a:pt x="122" y="417"/>
                  </a:lnTo>
                  <a:lnTo>
                    <a:pt x="112" y="417"/>
                  </a:lnTo>
                  <a:lnTo>
                    <a:pt x="102" y="417"/>
                  </a:lnTo>
                  <a:lnTo>
                    <a:pt x="99" y="412"/>
                  </a:lnTo>
                  <a:lnTo>
                    <a:pt x="96" y="406"/>
                  </a:lnTo>
                  <a:lnTo>
                    <a:pt x="93" y="399"/>
                  </a:lnTo>
                  <a:lnTo>
                    <a:pt x="90" y="393"/>
                  </a:lnTo>
                  <a:lnTo>
                    <a:pt x="87" y="385"/>
                  </a:lnTo>
                  <a:lnTo>
                    <a:pt x="84" y="378"/>
                  </a:lnTo>
                  <a:lnTo>
                    <a:pt x="81" y="370"/>
                  </a:lnTo>
                  <a:lnTo>
                    <a:pt x="79" y="362"/>
                  </a:lnTo>
                  <a:lnTo>
                    <a:pt x="78" y="355"/>
                  </a:lnTo>
                  <a:lnTo>
                    <a:pt x="76" y="347"/>
                  </a:lnTo>
                  <a:lnTo>
                    <a:pt x="75" y="339"/>
                  </a:lnTo>
                  <a:lnTo>
                    <a:pt x="74" y="332"/>
                  </a:lnTo>
                  <a:lnTo>
                    <a:pt x="74" y="324"/>
                  </a:lnTo>
                  <a:lnTo>
                    <a:pt x="75" y="316"/>
                  </a:lnTo>
                  <a:lnTo>
                    <a:pt x="76" y="309"/>
                  </a:lnTo>
                  <a:lnTo>
                    <a:pt x="78" y="302"/>
                  </a:lnTo>
                  <a:lnTo>
                    <a:pt x="87" y="299"/>
                  </a:lnTo>
                  <a:lnTo>
                    <a:pt x="97" y="298"/>
                  </a:lnTo>
                  <a:lnTo>
                    <a:pt x="106" y="300"/>
                  </a:lnTo>
                  <a:lnTo>
                    <a:pt x="116" y="302"/>
                  </a:lnTo>
                  <a:lnTo>
                    <a:pt x="126" y="305"/>
                  </a:lnTo>
                  <a:lnTo>
                    <a:pt x="136" y="306"/>
                  </a:lnTo>
                  <a:lnTo>
                    <a:pt x="146" y="307"/>
                  </a:lnTo>
                  <a:lnTo>
                    <a:pt x="157" y="305"/>
                  </a:lnTo>
                  <a:lnTo>
                    <a:pt x="165" y="302"/>
                  </a:lnTo>
                  <a:lnTo>
                    <a:pt x="170" y="298"/>
                  </a:lnTo>
                  <a:lnTo>
                    <a:pt x="175" y="294"/>
                  </a:lnTo>
                  <a:lnTo>
                    <a:pt x="179" y="290"/>
                  </a:lnTo>
                  <a:lnTo>
                    <a:pt x="182" y="284"/>
                  </a:lnTo>
                  <a:lnTo>
                    <a:pt x="185" y="278"/>
                  </a:lnTo>
                  <a:lnTo>
                    <a:pt x="186" y="273"/>
                  </a:lnTo>
                  <a:lnTo>
                    <a:pt x="187" y="266"/>
                  </a:lnTo>
                  <a:lnTo>
                    <a:pt x="188" y="259"/>
                  </a:lnTo>
                  <a:lnTo>
                    <a:pt x="189" y="253"/>
                  </a:lnTo>
                  <a:lnTo>
                    <a:pt x="189" y="246"/>
                  </a:lnTo>
                  <a:lnTo>
                    <a:pt x="189" y="239"/>
                  </a:lnTo>
                  <a:lnTo>
                    <a:pt x="189" y="232"/>
                  </a:lnTo>
                  <a:lnTo>
                    <a:pt x="189" y="226"/>
                  </a:lnTo>
                  <a:lnTo>
                    <a:pt x="188" y="219"/>
                  </a:lnTo>
                  <a:lnTo>
                    <a:pt x="188" y="213"/>
                  </a:lnTo>
                  <a:lnTo>
                    <a:pt x="186" y="204"/>
                  </a:lnTo>
                  <a:lnTo>
                    <a:pt x="182" y="198"/>
                  </a:lnTo>
                  <a:lnTo>
                    <a:pt x="178" y="191"/>
                  </a:lnTo>
                  <a:lnTo>
                    <a:pt x="173" y="185"/>
                  </a:lnTo>
                  <a:lnTo>
                    <a:pt x="167" y="180"/>
                  </a:lnTo>
                  <a:lnTo>
                    <a:pt x="161" y="176"/>
                  </a:lnTo>
                  <a:lnTo>
                    <a:pt x="153" y="171"/>
                  </a:lnTo>
                  <a:lnTo>
                    <a:pt x="146" y="167"/>
                  </a:lnTo>
                  <a:lnTo>
                    <a:pt x="138" y="167"/>
                  </a:lnTo>
                  <a:lnTo>
                    <a:pt x="130" y="170"/>
                  </a:lnTo>
                  <a:lnTo>
                    <a:pt x="123" y="172"/>
                  </a:lnTo>
                  <a:lnTo>
                    <a:pt x="116" y="175"/>
                  </a:lnTo>
                  <a:lnTo>
                    <a:pt x="108" y="178"/>
                  </a:lnTo>
                  <a:lnTo>
                    <a:pt x="100" y="182"/>
                  </a:lnTo>
                  <a:lnTo>
                    <a:pt x="93" y="185"/>
                  </a:lnTo>
                  <a:lnTo>
                    <a:pt x="86" y="189"/>
                  </a:lnTo>
                  <a:lnTo>
                    <a:pt x="79" y="191"/>
                  </a:lnTo>
                  <a:lnTo>
                    <a:pt x="71" y="194"/>
                  </a:lnTo>
                  <a:lnTo>
                    <a:pt x="64" y="194"/>
                  </a:lnTo>
                  <a:lnTo>
                    <a:pt x="56" y="194"/>
                  </a:lnTo>
                  <a:lnTo>
                    <a:pt x="48" y="193"/>
                  </a:lnTo>
                  <a:lnTo>
                    <a:pt x="41" y="190"/>
                  </a:lnTo>
                  <a:lnTo>
                    <a:pt x="34" y="185"/>
                  </a:lnTo>
                  <a:lnTo>
                    <a:pt x="26" y="179"/>
                  </a:lnTo>
                  <a:lnTo>
                    <a:pt x="24" y="175"/>
                  </a:lnTo>
                  <a:lnTo>
                    <a:pt x="21" y="171"/>
                  </a:lnTo>
                  <a:lnTo>
                    <a:pt x="19" y="166"/>
                  </a:lnTo>
                  <a:lnTo>
                    <a:pt x="15" y="162"/>
                  </a:lnTo>
                  <a:lnTo>
                    <a:pt x="13" y="157"/>
                  </a:lnTo>
                  <a:lnTo>
                    <a:pt x="11" y="151"/>
                  </a:lnTo>
                  <a:lnTo>
                    <a:pt x="9" y="146"/>
                  </a:lnTo>
                  <a:lnTo>
                    <a:pt x="7" y="139"/>
                  </a:lnTo>
                  <a:lnTo>
                    <a:pt x="6" y="134"/>
                  </a:lnTo>
                  <a:lnTo>
                    <a:pt x="4" y="129"/>
                  </a:lnTo>
                  <a:lnTo>
                    <a:pt x="2" y="122"/>
                  </a:lnTo>
                  <a:lnTo>
                    <a:pt x="1" y="116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0" y="98"/>
                  </a:lnTo>
                  <a:lnTo>
                    <a:pt x="0" y="92"/>
                  </a:lnTo>
                  <a:lnTo>
                    <a:pt x="378" y="0"/>
                  </a:lnTo>
                  <a:lnTo>
                    <a:pt x="383" y="5"/>
                  </a:lnTo>
                  <a:lnTo>
                    <a:pt x="387" y="12"/>
                  </a:lnTo>
                  <a:lnTo>
                    <a:pt x="391" y="18"/>
                  </a:lnTo>
                  <a:lnTo>
                    <a:pt x="394" y="26"/>
                  </a:lnTo>
                  <a:lnTo>
                    <a:pt x="397" y="33"/>
                  </a:lnTo>
                  <a:lnTo>
                    <a:pt x="399" y="41"/>
                  </a:lnTo>
                  <a:lnTo>
                    <a:pt x="401" y="49"/>
                  </a:lnTo>
                  <a:lnTo>
                    <a:pt x="403" y="57"/>
                  </a:lnTo>
                  <a:lnTo>
                    <a:pt x="405" y="65"/>
                  </a:lnTo>
                  <a:lnTo>
                    <a:pt x="406" y="74"/>
                  </a:lnTo>
                  <a:lnTo>
                    <a:pt x="407" y="82"/>
                  </a:lnTo>
                  <a:lnTo>
                    <a:pt x="408" y="91"/>
                  </a:lnTo>
                  <a:lnTo>
                    <a:pt x="410" y="99"/>
                  </a:lnTo>
                  <a:lnTo>
                    <a:pt x="411" y="107"/>
                  </a:lnTo>
                  <a:lnTo>
                    <a:pt x="412" y="115"/>
                  </a:lnTo>
                  <a:lnTo>
                    <a:pt x="413" y="123"/>
                  </a:lnTo>
                  <a:lnTo>
                    <a:pt x="401" y="138"/>
                  </a:lnTo>
                  <a:lnTo>
                    <a:pt x="396" y="141"/>
                  </a:lnTo>
                  <a:lnTo>
                    <a:pt x="391" y="143"/>
                  </a:lnTo>
                  <a:lnTo>
                    <a:pt x="386" y="144"/>
                  </a:lnTo>
                  <a:lnTo>
                    <a:pt x="380" y="144"/>
                  </a:lnTo>
                  <a:lnTo>
                    <a:pt x="375" y="144"/>
                  </a:lnTo>
                  <a:lnTo>
                    <a:pt x="370" y="144"/>
                  </a:lnTo>
                  <a:lnTo>
                    <a:pt x="365" y="143"/>
                  </a:lnTo>
                  <a:lnTo>
                    <a:pt x="359" y="142"/>
                  </a:lnTo>
                  <a:lnTo>
                    <a:pt x="354" y="141"/>
                  </a:lnTo>
                  <a:lnTo>
                    <a:pt x="348" y="139"/>
                  </a:lnTo>
                  <a:lnTo>
                    <a:pt x="343" y="139"/>
                  </a:lnTo>
                  <a:lnTo>
                    <a:pt x="338" y="138"/>
                  </a:lnTo>
                  <a:lnTo>
                    <a:pt x="332" y="137"/>
                  </a:lnTo>
                  <a:lnTo>
                    <a:pt x="326" y="136"/>
                  </a:lnTo>
                  <a:lnTo>
                    <a:pt x="320" y="137"/>
                  </a:lnTo>
                  <a:lnTo>
                    <a:pt x="314" y="138"/>
                  </a:lnTo>
                  <a:lnTo>
                    <a:pt x="307" y="141"/>
                  </a:lnTo>
                  <a:lnTo>
                    <a:pt x="301" y="146"/>
                  </a:lnTo>
                  <a:lnTo>
                    <a:pt x="295" y="152"/>
                  </a:lnTo>
                  <a:lnTo>
                    <a:pt x="290" y="159"/>
                  </a:lnTo>
                  <a:lnTo>
                    <a:pt x="286" y="166"/>
                  </a:lnTo>
                  <a:lnTo>
                    <a:pt x="284" y="175"/>
                  </a:lnTo>
                  <a:lnTo>
                    <a:pt x="282" y="184"/>
                  </a:lnTo>
                  <a:lnTo>
                    <a:pt x="283" y="194"/>
                  </a:lnTo>
                  <a:lnTo>
                    <a:pt x="285" y="199"/>
                  </a:lnTo>
                  <a:lnTo>
                    <a:pt x="286" y="204"/>
                  </a:lnTo>
                  <a:lnTo>
                    <a:pt x="286" y="210"/>
                  </a:lnTo>
                  <a:lnTo>
                    <a:pt x="287" y="217"/>
                  </a:lnTo>
                  <a:lnTo>
                    <a:pt x="289" y="222"/>
                  </a:lnTo>
                  <a:lnTo>
                    <a:pt x="290" y="229"/>
                  </a:lnTo>
                  <a:lnTo>
                    <a:pt x="292" y="235"/>
                  </a:lnTo>
                  <a:lnTo>
                    <a:pt x="293" y="241"/>
                  </a:lnTo>
                  <a:lnTo>
                    <a:pt x="295" y="247"/>
                  </a:lnTo>
                  <a:lnTo>
                    <a:pt x="298" y="253"/>
                  </a:lnTo>
                  <a:lnTo>
                    <a:pt x="300" y="259"/>
                  </a:lnTo>
                  <a:lnTo>
                    <a:pt x="304" y="264"/>
                  </a:lnTo>
                  <a:lnTo>
                    <a:pt x="308" y="268"/>
                  </a:lnTo>
                  <a:lnTo>
                    <a:pt x="313" y="273"/>
                  </a:lnTo>
                  <a:lnTo>
                    <a:pt x="319" y="276"/>
                  </a:lnTo>
                  <a:lnTo>
                    <a:pt x="326" y="279"/>
                  </a:lnTo>
                  <a:lnTo>
                    <a:pt x="332" y="282"/>
                  </a:lnTo>
                  <a:lnTo>
                    <a:pt x="339" y="284"/>
                  </a:lnTo>
                  <a:lnTo>
                    <a:pt x="345" y="284"/>
                  </a:lnTo>
                  <a:lnTo>
                    <a:pt x="351" y="284"/>
                  </a:lnTo>
                  <a:lnTo>
                    <a:pt x="357" y="282"/>
                  </a:lnTo>
                  <a:lnTo>
                    <a:pt x="362" y="280"/>
                  </a:lnTo>
                  <a:lnTo>
                    <a:pt x="367" y="278"/>
                  </a:lnTo>
                  <a:lnTo>
                    <a:pt x="373" y="274"/>
                  </a:lnTo>
                  <a:lnTo>
                    <a:pt x="379" y="272"/>
                  </a:lnTo>
                  <a:lnTo>
                    <a:pt x="385" y="268"/>
                  </a:lnTo>
                  <a:lnTo>
                    <a:pt x="390" y="266"/>
                  </a:lnTo>
                  <a:lnTo>
                    <a:pt x="396" y="264"/>
                  </a:lnTo>
                  <a:lnTo>
                    <a:pt x="402" y="262"/>
                  </a:lnTo>
                  <a:lnTo>
                    <a:pt x="407" y="260"/>
                  </a:lnTo>
                  <a:lnTo>
                    <a:pt x="414" y="260"/>
                  </a:lnTo>
                  <a:lnTo>
                    <a:pt x="420" y="261"/>
                  </a:lnTo>
                  <a:lnTo>
                    <a:pt x="426" y="265"/>
                  </a:lnTo>
                  <a:lnTo>
                    <a:pt x="429" y="270"/>
                  </a:lnTo>
                  <a:lnTo>
                    <a:pt x="432" y="275"/>
                  </a:lnTo>
                  <a:lnTo>
                    <a:pt x="434" y="281"/>
                  </a:lnTo>
                  <a:lnTo>
                    <a:pt x="436" y="287"/>
                  </a:lnTo>
                  <a:lnTo>
                    <a:pt x="439" y="292"/>
                  </a:lnTo>
                  <a:lnTo>
                    <a:pt x="439" y="299"/>
                  </a:lnTo>
                  <a:lnTo>
                    <a:pt x="440" y="305"/>
                  </a:lnTo>
                  <a:lnTo>
                    <a:pt x="442" y="312"/>
                  </a:lnTo>
                  <a:lnTo>
                    <a:pt x="442" y="319"/>
                  </a:lnTo>
                  <a:lnTo>
                    <a:pt x="443" y="325"/>
                  </a:lnTo>
                  <a:lnTo>
                    <a:pt x="443" y="332"/>
                  </a:lnTo>
                  <a:lnTo>
                    <a:pt x="444" y="338"/>
                  </a:lnTo>
                  <a:lnTo>
                    <a:pt x="445" y="345"/>
                  </a:lnTo>
                  <a:lnTo>
                    <a:pt x="445" y="352"/>
                  </a:lnTo>
                  <a:lnTo>
                    <a:pt x="446" y="358"/>
                  </a:lnTo>
                  <a:lnTo>
                    <a:pt x="436" y="358"/>
                  </a:lnTo>
                  <a:lnTo>
                    <a:pt x="426" y="359"/>
                  </a:lnTo>
                  <a:lnTo>
                    <a:pt x="417" y="361"/>
                  </a:lnTo>
                  <a:lnTo>
                    <a:pt x="406" y="363"/>
                  </a:lnTo>
                  <a:lnTo>
                    <a:pt x="397" y="366"/>
                  </a:lnTo>
                  <a:lnTo>
                    <a:pt x="386" y="369"/>
                  </a:lnTo>
                  <a:lnTo>
                    <a:pt x="377" y="372"/>
                  </a:lnTo>
                  <a:lnTo>
                    <a:pt x="366" y="377"/>
                  </a:lnTo>
                  <a:lnTo>
                    <a:pt x="363" y="380"/>
                  </a:lnTo>
                  <a:lnTo>
                    <a:pt x="359" y="385"/>
                  </a:lnTo>
                  <a:lnTo>
                    <a:pt x="354" y="391"/>
                  </a:lnTo>
                  <a:lnTo>
                    <a:pt x="351" y="398"/>
                  </a:lnTo>
                  <a:lnTo>
                    <a:pt x="347" y="406"/>
                  </a:lnTo>
                  <a:lnTo>
                    <a:pt x="346" y="414"/>
                  </a:lnTo>
                  <a:lnTo>
                    <a:pt x="347" y="421"/>
                  </a:lnTo>
                  <a:lnTo>
                    <a:pt x="350" y="429"/>
                  </a:lnTo>
                  <a:lnTo>
                    <a:pt x="353" y="437"/>
                  </a:lnTo>
                  <a:lnTo>
                    <a:pt x="358" y="444"/>
                  </a:lnTo>
                  <a:lnTo>
                    <a:pt x="363" y="450"/>
                  </a:lnTo>
                  <a:lnTo>
                    <a:pt x="368" y="458"/>
                  </a:lnTo>
                  <a:lnTo>
                    <a:pt x="372" y="464"/>
                  </a:lnTo>
                  <a:lnTo>
                    <a:pt x="374" y="472"/>
                  </a:lnTo>
                  <a:lnTo>
                    <a:pt x="375" y="480"/>
                  </a:lnTo>
                  <a:lnTo>
                    <a:pt x="373" y="489"/>
                  </a:lnTo>
                  <a:lnTo>
                    <a:pt x="369" y="492"/>
                  </a:lnTo>
                  <a:lnTo>
                    <a:pt x="364" y="495"/>
                  </a:lnTo>
                  <a:lnTo>
                    <a:pt x="359" y="498"/>
                  </a:lnTo>
                  <a:lnTo>
                    <a:pt x="353" y="500"/>
                  </a:lnTo>
                  <a:lnTo>
                    <a:pt x="347" y="503"/>
                  </a:lnTo>
                  <a:lnTo>
                    <a:pt x="341" y="505"/>
                  </a:lnTo>
                  <a:lnTo>
                    <a:pt x="336" y="508"/>
                  </a:lnTo>
                  <a:lnTo>
                    <a:pt x="330" y="509"/>
                  </a:lnTo>
                  <a:lnTo>
                    <a:pt x="323" y="511"/>
                  </a:lnTo>
                  <a:lnTo>
                    <a:pt x="317" y="512"/>
                  </a:lnTo>
                  <a:lnTo>
                    <a:pt x="311" y="514"/>
                  </a:lnTo>
                  <a:lnTo>
                    <a:pt x="304" y="515"/>
                  </a:lnTo>
                  <a:lnTo>
                    <a:pt x="298" y="516"/>
                  </a:lnTo>
                  <a:lnTo>
                    <a:pt x="292" y="517"/>
                  </a:lnTo>
                  <a:lnTo>
                    <a:pt x="285" y="518"/>
                  </a:lnTo>
                  <a:lnTo>
                    <a:pt x="279" y="519"/>
                  </a:lnTo>
                  <a:lnTo>
                    <a:pt x="272" y="51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29" name="Freeform 5"/>
            <p:cNvSpPr>
              <a:spLocks/>
            </p:cNvSpPr>
            <p:nvPr/>
          </p:nvSpPr>
          <p:spPr bwMode="grayWhite">
            <a:xfrm>
              <a:off x="19" y="1775"/>
              <a:ext cx="462" cy="618"/>
            </a:xfrm>
            <a:custGeom>
              <a:avLst/>
              <a:gdLst/>
              <a:ahLst/>
              <a:cxnLst>
                <a:cxn ang="0">
                  <a:pos x="224" y="439"/>
                </a:cxn>
                <a:cxn ang="0">
                  <a:pos x="193" y="434"/>
                </a:cxn>
                <a:cxn ang="0">
                  <a:pos x="165" y="436"/>
                </a:cxn>
                <a:cxn ang="0">
                  <a:pos x="156" y="444"/>
                </a:cxn>
                <a:cxn ang="0">
                  <a:pos x="147" y="461"/>
                </a:cxn>
                <a:cxn ang="0">
                  <a:pos x="147" y="487"/>
                </a:cxn>
                <a:cxn ang="0">
                  <a:pos x="143" y="513"/>
                </a:cxn>
                <a:cxn ang="0">
                  <a:pos x="136" y="537"/>
                </a:cxn>
                <a:cxn ang="0">
                  <a:pos x="7" y="549"/>
                </a:cxn>
                <a:cxn ang="0">
                  <a:pos x="5" y="510"/>
                </a:cxn>
                <a:cxn ang="0">
                  <a:pos x="1" y="472"/>
                </a:cxn>
                <a:cxn ang="0">
                  <a:pos x="1" y="433"/>
                </a:cxn>
                <a:cxn ang="0">
                  <a:pos x="12" y="392"/>
                </a:cxn>
                <a:cxn ang="0">
                  <a:pos x="37" y="383"/>
                </a:cxn>
                <a:cxn ang="0">
                  <a:pos x="66" y="389"/>
                </a:cxn>
                <a:cxn ang="0">
                  <a:pos x="94" y="403"/>
                </a:cxn>
                <a:cxn ang="0">
                  <a:pos x="120" y="417"/>
                </a:cxn>
                <a:cxn ang="0">
                  <a:pos x="156" y="399"/>
                </a:cxn>
                <a:cxn ang="0">
                  <a:pos x="166" y="363"/>
                </a:cxn>
                <a:cxn ang="0">
                  <a:pos x="164" y="321"/>
                </a:cxn>
                <a:cxn ang="0">
                  <a:pos x="158" y="280"/>
                </a:cxn>
                <a:cxn ang="0">
                  <a:pos x="71" y="135"/>
                </a:cxn>
                <a:cxn ang="0">
                  <a:pos x="104" y="141"/>
                </a:cxn>
                <a:cxn ang="0">
                  <a:pos x="137" y="147"/>
                </a:cxn>
                <a:cxn ang="0">
                  <a:pos x="170" y="144"/>
                </a:cxn>
                <a:cxn ang="0">
                  <a:pos x="195" y="128"/>
                </a:cxn>
                <a:cxn ang="0">
                  <a:pos x="206" y="114"/>
                </a:cxn>
                <a:cxn ang="0">
                  <a:pos x="216" y="92"/>
                </a:cxn>
                <a:cxn ang="0">
                  <a:pos x="211" y="69"/>
                </a:cxn>
                <a:cxn ang="0">
                  <a:pos x="207" y="47"/>
                </a:cxn>
                <a:cxn ang="0">
                  <a:pos x="208" y="24"/>
                </a:cxn>
                <a:cxn ang="0">
                  <a:pos x="221" y="2"/>
                </a:cxn>
                <a:cxn ang="0">
                  <a:pos x="245" y="0"/>
                </a:cxn>
                <a:cxn ang="0">
                  <a:pos x="272" y="5"/>
                </a:cxn>
                <a:cxn ang="0">
                  <a:pos x="296" y="17"/>
                </a:cxn>
                <a:cxn ang="0">
                  <a:pos x="316" y="38"/>
                </a:cxn>
                <a:cxn ang="0">
                  <a:pos x="317" y="66"/>
                </a:cxn>
                <a:cxn ang="0">
                  <a:pos x="304" y="94"/>
                </a:cxn>
                <a:cxn ang="0">
                  <a:pos x="294" y="125"/>
                </a:cxn>
                <a:cxn ang="0">
                  <a:pos x="302" y="158"/>
                </a:cxn>
                <a:cxn ang="0">
                  <a:pos x="337" y="181"/>
                </a:cxn>
                <a:cxn ang="0">
                  <a:pos x="380" y="188"/>
                </a:cxn>
                <a:cxn ang="0">
                  <a:pos x="427" y="190"/>
                </a:cxn>
                <a:cxn ang="0">
                  <a:pos x="431" y="329"/>
                </a:cxn>
                <a:cxn ang="0">
                  <a:pos x="401" y="338"/>
                </a:cxn>
                <a:cxn ang="0">
                  <a:pos x="370" y="331"/>
                </a:cxn>
                <a:cxn ang="0">
                  <a:pos x="337" y="319"/>
                </a:cxn>
                <a:cxn ang="0">
                  <a:pos x="303" y="316"/>
                </a:cxn>
                <a:cxn ang="0">
                  <a:pos x="281" y="333"/>
                </a:cxn>
                <a:cxn ang="0">
                  <a:pos x="268" y="361"/>
                </a:cxn>
                <a:cxn ang="0">
                  <a:pos x="263" y="393"/>
                </a:cxn>
                <a:cxn ang="0">
                  <a:pos x="264" y="427"/>
                </a:cxn>
                <a:cxn ang="0">
                  <a:pos x="286" y="457"/>
                </a:cxn>
                <a:cxn ang="0">
                  <a:pos x="317" y="464"/>
                </a:cxn>
                <a:cxn ang="0">
                  <a:pos x="354" y="463"/>
                </a:cxn>
                <a:cxn ang="0">
                  <a:pos x="392" y="473"/>
                </a:cxn>
                <a:cxn ang="0">
                  <a:pos x="401" y="509"/>
                </a:cxn>
                <a:cxn ang="0">
                  <a:pos x="403" y="547"/>
                </a:cxn>
                <a:cxn ang="0">
                  <a:pos x="398" y="583"/>
                </a:cxn>
                <a:cxn ang="0">
                  <a:pos x="388" y="617"/>
                </a:cxn>
              </a:cxnLst>
              <a:rect l="0" t="0" r="r" b="b"/>
              <a:pathLst>
                <a:path w="462" h="618">
                  <a:moveTo>
                    <a:pt x="384" y="617"/>
                  </a:moveTo>
                  <a:lnTo>
                    <a:pt x="248" y="578"/>
                  </a:lnTo>
                  <a:lnTo>
                    <a:pt x="231" y="442"/>
                  </a:lnTo>
                  <a:lnTo>
                    <a:pt x="224" y="439"/>
                  </a:lnTo>
                  <a:lnTo>
                    <a:pt x="217" y="436"/>
                  </a:lnTo>
                  <a:lnTo>
                    <a:pt x="209" y="435"/>
                  </a:lnTo>
                  <a:lnTo>
                    <a:pt x="201" y="434"/>
                  </a:lnTo>
                  <a:lnTo>
                    <a:pt x="193" y="434"/>
                  </a:lnTo>
                  <a:lnTo>
                    <a:pt x="185" y="434"/>
                  </a:lnTo>
                  <a:lnTo>
                    <a:pt x="176" y="435"/>
                  </a:lnTo>
                  <a:lnTo>
                    <a:pt x="167" y="435"/>
                  </a:lnTo>
                  <a:lnTo>
                    <a:pt x="165" y="436"/>
                  </a:lnTo>
                  <a:lnTo>
                    <a:pt x="162" y="438"/>
                  </a:lnTo>
                  <a:lnTo>
                    <a:pt x="160" y="440"/>
                  </a:lnTo>
                  <a:lnTo>
                    <a:pt x="158" y="442"/>
                  </a:lnTo>
                  <a:lnTo>
                    <a:pt x="156" y="444"/>
                  </a:lnTo>
                  <a:lnTo>
                    <a:pt x="153" y="448"/>
                  </a:lnTo>
                  <a:lnTo>
                    <a:pt x="151" y="452"/>
                  </a:lnTo>
                  <a:lnTo>
                    <a:pt x="147" y="456"/>
                  </a:lnTo>
                  <a:lnTo>
                    <a:pt x="147" y="461"/>
                  </a:lnTo>
                  <a:lnTo>
                    <a:pt x="147" y="468"/>
                  </a:lnTo>
                  <a:lnTo>
                    <a:pt x="147" y="474"/>
                  </a:lnTo>
                  <a:lnTo>
                    <a:pt x="147" y="480"/>
                  </a:lnTo>
                  <a:lnTo>
                    <a:pt x="147" y="487"/>
                  </a:lnTo>
                  <a:lnTo>
                    <a:pt x="146" y="493"/>
                  </a:lnTo>
                  <a:lnTo>
                    <a:pt x="146" y="499"/>
                  </a:lnTo>
                  <a:lnTo>
                    <a:pt x="145" y="506"/>
                  </a:lnTo>
                  <a:lnTo>
                    <a:pt x="143" y="513"/>
                  </a:lnTo>
                  <a:lnTo>
                    <a:pt x="143" y="520"/>
                  </a:lnTo>
                  <a:lnTo>
                    <a:pt x="141" y="525"/>
                  </a:lnTo>
                  <a:lnTo>
                    <a:pt x="139" y="532"/>
                  </a:lnTo>
                  <a:lnTo>
                    <a:pt x="136" y="537"/>
                  </a:lnTo>
                  <a:lnTo>
                    <a:pt x="134" y="543"/>
                  </a:lnTo>
                  <a:lnTo>
                    <a:pt x="131" y="549"/>
                  </a:lnTo>
                  <a:lnTo>
                    <a:pt x="128" y="553"/>
                  </a:lnTo>
                  <a:lnTo>
                    <a:pt x="7" y="549"/>
                  </a:lnTo>
                  <a:lnTo>
                    <a:pt x="7" y="539"/>
                  </a:lnTo>
                  <a:lnTo>
                    <a:pt x="7" y="530"/>
                  </a:lnTo>
                  <a:lnTo>
                    <a:pt x="6" y="521"/>
                  </a:lnTo>
                  <a:lnTo>
                    <a:pt x="5" y="510"/>
                  </a:lnTo>
                  <a:lnTo>
                    <a:pt x="4" y="501"/>
                  </a:lnTo>
                  <a:lnTo>
                    <a:pt x="2" y="492"/>
                  </a:lnTo>
                  <a:lnTo>
                    <a:pt x="1" y="482"/>
                  </a:lnTo>
                  <a:lnTo>
                    <a:pt x="1" y="472"/>
                  </a:lnTo>
                  <a:lnTo>
                    <a:pt x="0" y="463"/>
                  </a:lnTo>
                  <a:lnTo>
                    <a:pt x="0" y="453"/>
                  </a:lnTo>
                  <a:lnTo>
                    <a:pt x="0" y="442"/>
                  </a:lnTo>
                  <a:lnTo>
                    <a:pt x="1" y="433"/>
                  </a:lnTo>
                  <a:lnTo>
                    <a:pt x="3" y="423"/>
                  </a:lnTo>
                  <a:lnTo>
                    <a:pt x="5" y="413"/>
                  </a:lnTo>
                  <a:lnTo>
                    <a:pt x="8" y="402"/>
                  </a:lnTo>
                  <a:lnTo>
                    <a:pt x="12" y="392"/>
                  </a:lnTo>
                  <a:lnTo>
                    <a:pt x="18" y="388"/>
                  </a:lnTo>
                  <a:lnTo>
                    <a:pt x="24" y="386"/>
                  </a:lnTo>
                  <a:lnTo>
                    <a:pt x="30" y="384"/>
                  </a:lnTo>
                  <a:lnTo>
                    <a:pt x="37" y="383"/>
                  </a:lnTo>
                  <a:lnTo>
                    <a:pt x="45" y="384"/>
                  </a:lnTo>
                  <a:lnTo>
                    <a:pt x="52" y="385"/>
                  </a:lnTo>
                  <a:lnTo>
                    <a:pt x="59" y="387"/>
                  </a:lnTo>
                  <a:lnTo>
                    <a:pt x="66" y="389"/>
                  </a:lnTo>
                  <a:lnTo>
                    <a:pt x="73" y="392"/>
                  </a:lnTo>
                  <a:lnTo>
                    <a:pt x="80" y="396"/>
                  </a:lnTo>
                  <a:lnTo>
                    <a:pt x="87" y="400"/>
                  </a:lnTo>
                  <a:lnTo>
                    <a:pt x="94" y="403"/>
                  </a:lnTo>
                  <a:lnTo>
                    <a:pt x="100" y="407"/>
                  </a:lnTo>
                  <a:lnTo>
                    <a:pt x="107" y="411"/>
                  </a:lnTo>
                  <a:lnTo>
                    <a:pt x="113" y="415"/>
                  </a:lnTo>
                  <a:lnTo>
                    <a:pt x="120" y="417"/>
                  </a:lnTo>
                  <a:lnTo>
                    <a:pt x="136" y="417"/>
                  </a:lnTo>
                  <a:lnTo>
                    <a:pt x="143" y="412"/>
                  </a:lnTo>
                  <a:lnTo>
                    <a:pt x="151" y="406"/>
                  </a:lnTo>
                  <a:lnTo>
                    <a:pt x="156" y="399"/>
                  </a:lnTo>
                  <a:lnTo>
                    <a:pt x="160" y="391"/>
                  </a:lnTo>
                  <a:lnTo>
                    <a:pt x="163" y="383"/>
                  </a:lnTo>
                  <a:lnTo>
                    <a:pt x="165" y="373"/>
                  </a:lnTo>
                  <a:lnTo>
                    <a:pt x="166" y="363"/>
                  </a:lnTo>
                  <a:lnTo>
                    <a:pt x="166" y="353"/>
                  </a:lnTo>
                  <a:lnTo>
                    <a:pt x="166" y="343"/>
                  </a:lnTo>
                  <a:lnTo>
                    <a:pt x="166" y="333"/>
                  </a:lnTo>
                  <a:lnTo>
                    <a:pt x="164" y="321"/>
                  </a:lnTo>
                  <a:lnTo>
                    <a:pt x="163" y="311"/>
                  </a:lnTo>
                  <a:lnTo>
                    <a:pt x="161" y="301"/>
                  </a:lnTo>
                  <a:lnTo>
                    <a:pt x="159" y="290"/>
                  </a:lnTo>
                  <a:lnTo>
                    <a:pt x="158" y="280"/>
                  </a:lnTo>
                  <a:lnTo>
                    <a:pt x="156" y="270"/>
                  </a:lnTo>
                  <a:lnTo>
                    <a:pt x="39" y="241"/>
                  </a:lnTo>
                  <a:lnTo>
                    <a:pt x="63" y="135"/>
                  </a:lnTo>
                  <a:lnTo>
                    <a:pt x="71" y="135"/>
                  </a:lnTo>
                  <a:lnTo>
                    <a:pt x="79" y="136"/>
                  </a:lnTo>
                  <a:lnTo>
                    <a:pt x="87" y="137"/>
                  </a:lnTo>
                  <a:lnTo>
                    <a:pt x="96" y="139"/>
                  </a:lnTo>
                  <a:lnTo>
                    <a:pt x="104" y="141"/>
                  </a:lnTo>
                  <a:lnTo>
                    <a:pt x="113" y="143"/>
                  </a:lnTo>
                  <a:lnTo>
                    <a:pt x="120" y="144"/>
                  </a:lnTo>
                  <a:lnTo>
                    <a:pt x="129" y="146"/>
                  </a:lnTo>
                  <a:lnTo>
                    <a:pt x="137" y="147"/>
                  </a:lnTo>
                  <a:lnTo>
                    <a:pt x="146" y="147"/>
                  </a:lnTo>
                  <a:lnTo>
                    <a:pt x="154" y="147"/>
                  </a:lnTo>
                  <a:lnTo>
                    <a:pt x="162" y="146"/>
                  </a:lnTo>
                  <a:lnTo>
                    <a:pt x="170" y="144"/>
                  </a:lnTo>
                  <a:lnTo>
                    <a:pt x="177" y="141"/>
                  </a:lnTo>
                  <a:lnTo>
                    <a:pt x="185" y="136"/>
                  </a:lnTo>
                  <a:lnTo>
                    <a:pt x="192" y="132"/>
                  </a:lnTo>
                  <a:lnTo>
                    <a:pt x="195" y="128"/>
                  </a:lnTo>
                  <a:lnTo>
                    <a:pt x="197" y="125"/>
                  </a:lnTo>
                  <a:lnTo>
                    <a:pt x="200" y="121"/>
                  </a:lnTo>
                  <a:lnTo>
                    <a:pt x="204" y="118"/>
                  </a:lnTo>
                  <a:lnTo>
                    <a:pt x="206" y="114"/>
                  </a:lnTo>
                  <a:lnTo>
                    <a:pt x="210" y="108"/>
                  </a:lnTo>
                  <a:lnTo>
                    <a:pt x="212" y="104"/>
                  </a:lnTo>
                  <a:lnTo>
                    <a:pt x="216" y="97"/>
                  </a:lnTo>
                  <a:lnTo>
                    <a:pt x="216" y="92"/>
                  </a:lnTo>
                  <a:lnTo>
                    <a:pt x="214" y="86"/>
                  </a:lnTo>
                  <a:lnTo>
                    <a:pt x="214" y="80"/>
                  </a:lnTo>
                  <a:lnTo>
                    <a:pt x="212" y="76"/>
                  </a:lnTo>
                  <a:lnTo>
                    <a:pt x="211" y="69"/>
                  </a:lnTo>
                  <a:lnTo>
                    <a:pt x="210" y="65"/>
                  </a:lnTo>
                  <a:lnTo>
                    <a:pt x="209" y="58"/>
                  </a:lnTo>
                  <a:lnTo>
                    <a:pt x="208" y="53"/>
                  </a:lnTo>
                  <a:lnTo>
                    <a:pt x="207" y="47"/>
                  </a:lnTo>
                  <a:lnTo>
                    <a:pt x="206" y="41"/>
                  </a:lnTo>
                  <a:lnTo>
                    <a:pt x="206" y="35"/>
                  </a:lnTo>
                  <a:lnTo>
                    <a:pt x="207" y="29"/>
                  </a:lnTo>
                  <a:lnTo>
                    <a:pt x="208" y="24"/>
                  </a:lnTo>
                  <a:lnTo>
                    <a:pt x="210" y="17"/>
                  </a:lnTo>
                  <a:lnTo>
                    <a:pt x="212" y="11"/>
                  </a:lnTo>
                  <a:lnTo>
                    <a:pt x="216" y="5"/>
                  </a:lnTo>
                  <a:lnTo>
                    <a:pt x="221" y="2"/>
                  </a:lnTo>
                  <a:lnTo>
                    <a:pt x="226" y="1"/>
                  </a:lnTo>
                  <a:lnTo>
                    <a:pt x="233" y="0"/>
                  </a:lnTo>
                  <a:lnTo>
                    <a:pt x="239" y="0"/>
                  </a:lnTo>
                  <a:lnTo>
                    <a:pt x="245" y="0"/>
                  </a:lnTo>
                  <a:lnTo>
                    <a:pt x="251" y="0"/>
                  </a:lnTo>
                  <a:lnTo>
                    <a:pt x="258" y="1"/>
                  </a:lnTo>
                  <a:lnTo>
                    <a:pt x="264" y="3"/>
                  </a:lnTo>
                  <a:lnTo>
                    <a:pt x="272" y="5"/>
                  </a:lnTo>
                  <a:lnTo>
                    <a:pt x="278" y="8"/>
                  </a:lnTo>
                  <a:lnTo>
                    <a:pt x="284" y="11"/>
                  </a:lnTo>
                  <a:lnTo>
                    <a:pt x="290" y="13"/>
                  </a:lnTo>
                  <a:lnTo>
                    <a:pt x="296" y="17"/>
                  </a:lnTo>
                  <a:lnTo>
                    <a:pt x="302" y="21"/>
                  </a:lnTo>
                  <a:lnTo>
                    <a:pt x="307" y="26"/>
                  </a:lnTo>
                  <a:lnTo>
                    <a:pt x="311" y="30"/>
                  </a:lnTo>
                  <a:lnTo>
                    <a:pt x="316" y="38"/>
                  </a:lnTo>
                  <a:lnTo>
                    <a:pt x="318" y="44"/>
                  </a:lnTo>
                  <a:lnTo>
                    <a:pt x="319" y="52"/>
                  </a:lnTo>
                  <a:lnTo>
                    <a:pt x="318" y="59"/>
                  </a:lnTo>
                  <a:lnTo>
                    <a:pt x="317" y="66"/>
                  </a:lnTo>
                  <a:lnTo>
                    <a:pt x="314" y="73"/>
                  </a:lnTo>
                  <a:lnTo>
                    <a:pt x="311" y="80"/>
                  </a:lnTo>
                  <a:lnTo>
                    <a:pt x="308" y="87"/>
                  </a:lnTo>
                  <a:lnTo>
                    <a:pt x="304" y="94"/>
                  </a:lnTo>
                  <a:lnTo>
                    <a:pt x="301" y="102"/>
                  </a:lnTo>
                  <a:lnTo>
                    <a:pt x="297" y="110"/>
                  </a:lnTo>
                  <a:lnTo>
                    <a:pt x="294" y="118"/>
                  </a:lnTo>
                  <a:lnTo>
                    <a:pt x="294" y="125"/>
                  </a:lnTo>
                  <a:lnTo>
                    <a:pt x="293" y="133"/>
                  </a:lnTo>
                  <a:lnTo>
                    <a:pt x="294" y="140"/>
                  </a:lnTo>
                  <a:lnTo>
                    <a:pt x="295" y="147"/>
                  </a:lnTo>
                  <a:lnTo>
                    <a:pt x="302" y="158"/>
                  </a:lnTo>
                  <a:lnTo>
                    <a:pt x="309" y="165"/>
                  </a:lnTo>
                  <a:lnTo>
                    <a:pt x="317" y="172"/>
                  </a:lnTo>
                  <a:lnTo>
                    <a:pt x="327" y="176"/>
                  </a:lnTo>
                  <a:lnTo>
                    <a:pt x="337" y="181"/>
                  </a:lnTo>
                  <a:lnTo>
                    <a:pt x="347" y="183"/>
                  </a:lnTo>
                  <a:lnTo>
                    <a:pt x="357" y="186"/>
                  </a:lnTo>
                  <a:lnTo>
                    <a:pt x="369" y="187"/>
                  </a:lnTo>
                  <a:lnTo>
                    <a:pt x="380" y="188"/>
                  </a:lnTo>
                  <a:lnTo>
                    <a:pt x="392" y="188"/>
                  </a:lnTo>
                  <a:lnTo>
                    <a:pt x="403" y="189"/>
                  </a:lnTo>
                  <a:lnTo>
                    <a:pt x="415" y="189"/>
                  </a:lnTo>
                  <a:lnTo>
                    <a:pt x="427" y="190"/>
                  </a:lnTo>
                  <a:lnTo>
                    <a:pt x="438" y="191"/>
                  </a:lnTo>
                  <a:lnTo>
                    <a:pt x="450" y="192"/>
                  </a:lnTo>
                  <a:lnTo>
                    <a:pt x="461" y="195"/>
                  </a:lnTo>
                  <a:lnTo>
                    <a:pt x="431" y="329"/>
                  </a:lnTo>
                  <a:lnTo>
                    <a:pt x="424" y="334"/>
                  </a:lnTo>
                  <a:lnTo>
                    <a:pt x="416" y="336"/>
                  </a:lnTo>
                  <a:lnTo>
                    <a:pt x="408" y="338"/>
                  </a:lnTo>
                  <a:lnTo>
                    <a:pt x="401" y="338"/>
                  </a:lnTo>
                  <a:lnTo>
                    <a:pt x="393" y="337"/>
                  </a:lnTo>
                  <a:lnTo>
                    <a:pt x="385" y="336"/>
                  </a:lnTo>
                  <a:lnTo>
                    <a:pt x="377" y="334"/>
                  </a:lnTo>
                  <a:lnTo>
                    <a:pt x="370" y="331"/>
                  </a:lnTo>
                  <a:lnTo>
                    <a:pt x="361" y="327"/>
                  </a:lnTo>
                  <a:lnTo>
                    <a:pt x="353" y="325"/>
                  </a:lnTo>
                  <a:lnTo>
                    <a:pt x="345" y="321"/>
                  </a:lnTo>
                  <a:lnTo>
                    <a:pt x="337" y="319"/>
                  </a:lnTo>
                  <a:lnTo>
                    <a:pt x="328" y="317"/>
                  </a:lnTo>
                  <a:lnTo>
                    <a:pt x="320" y="316"/>
                  </a:lnTo>
                  <a:lnTo>
                    <a:pt x="311" y="315"/>
                  </a:lnTo>
                  <a:lnTo>
                    <a:pt x="303" y="316"/>
                  </a:lnTo>
                  <a:lnTo>
                    <a:pt x="297" y="319"/>
                  </a:lnTo>
                  <a:lnTo>
                    <a:pt x="291" y="323"/>
                  </a:lnTo>
                  <a:lnTo>
                    <a:pt x="286" y="327"/>
                  </a:lnTo>
                  <a:lnTo>
                    <a:pt x="281" y="333"/>
                  </a:lnTo>
                  <a:lnTo>
                    <a:pt x="277" y="339"/>
                  </a:lnTo>
                  <a:lnTo>
                    <a:pt x="274" y="346"/>
                  </a:lnTo>
                  <a:lnTo>
                    <a:pt x="271" y="353"/>
                  </a:lnTo>
                  <a:lnTo>
                    <a:pt x="268" y="361"/>
                  </a:lnTo>
                  <a:lnTo>
                    <a:pt x="266" y="368"/>
                  </a:lnTo>
                  <a:lnTo>
                    <a:pt x="264" y="376"/>
                  </a:lnTo>
                  <a:lnTo>
                    <a:pt x="264" y="385"/>
                  </a:lnTo>
                  <a:lnTo>
                    <a:pt x="263" y="393"/>
                  </a:lnTo>
                  <a:lnTo>
                    <a:pt x="263" y="402"/>
                  </a:lnTo>
                  <a:lnTo>
                    <a:pt x="263" y="410"/>
                  </a:lnTo>
                  <a:lnTo>
                    <a:pt x="264" y="418"/>
                  </a:lnTo>
                  <a:lnTo>
                    <a:pt x="264" y="427"/>
                  </a:lnTo>
                  <a:lnTo>
                    <a:pt x="268" y="438"/>
                  </a:lnTo>
                  <a:lnTo>
                    <a:pt x="273" y="446"/>
                  </a:lnTo>
                  <a:lnTo>
                    <a:pt x="279" y="454"/>
                  </a:lnTo>
                  <a:lnTo>
                    <a:pt x="286" y="457"/>
                  </a:lnTo>
                  <a:lnTo>
                    <a:pt x="293" y="461"/>
                  </a:lnTo>
                  <a:lnTo>
                    <a:pt x="300" y="463"/>
                  </a:lnTo>
                  <a:lnTo>
                    <a:pt x="308" y="464"/>
                  </a:lnTo>
                  <a:lnTo>
                    <a:pt x="317" y="464"/>
                  </a:lnTo>
                  <a:lnTo>
                    <a:pt x="326" y="463"/>
                  </a:lnTo>
                  <a:lnTo>
                    <a:pt x="335" y="463"/>
                  </a:lnTo>
                  <a:lnTo>
                    <a:pt x="344" y="462"/>
                  </a:lnTo>
                  <a:lnTo>
                    <a:pt x="354" y="463"/>
                  </a:lnTo>
                  <a:lnTo>
                    <a:pt x="363" y="463"/>
                  </a:lnTo>
                  <a:lnTo>
                    <a:pt x="373" y="465"/>
                  </a:lnTo>
                  <a:lnTo>
                    <a:pt x="383" y="468"/>
                  </a:lnTo>
                  <a:lnTo>
                    <a:pt x="392" y="473"/>
                  </a:lnTo>
                  <a:lnTo>
                    <a:pt x="395" y="482"/>
                  </a:lnTo>
                  <a:lnTo>
                    <a:pt x="398" y="491"/>
                  </a:lnTo>
                  <a:lnTo>
                    <a:pt x="400" y="499"/>
                  </a:lnTo>
                  <a:lnTo>
                    <a:pt x="401" y="509"/>
                  </a:lnTo>
                  <a:lnTo>
                    <a:pt x="403" y="518"/>
                  </a:lnTo>
                  <a:lnTo>
                    <a:pt x="404" y="527"/>
                  </a:lnTo>
                  <a:lnTo>
                    <a:pt x="404" y="536"/>
                  </a:lnTo>
                  <a:lnTo>
                    <a:pt x="403" y="547"/>
                  </a:lnTo>
                  <a:lnTo>
                    <a:pt x="403" y="555"/>
                  </a:lnTo>
                  <a:lnTo>
                    <a:pt x="401" y="564"/>
                  </a:lnTo>
                  <a:lnTo>
                    <a:pt x="400" y="574"/>
                  </a:lnTo>
                  <a:lnTo>
                    <a:pt x="398" y="583"/>
                  </a:lnTo>
                  <a:lnTo>
                    <a:pt x="396" y="591"/>
                  </a:lnTo>
                  <a:lnTo>
                    <a:pt x="393" y="600"/>
                  </a:lnTo>
                  <a:lnTo>
                    <a:pt x="391" y="608"/>
                  </a:lnTo>
                  <a:lnTo>
                    <a:pt x="388" y="617"/>
                  </a:lnTo>
                  <a:lnTo>
                    <a:pt x="384" y="61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0" name="Freeform 6"/>
            <p:cNvSpPr>
              <a:spLocks/>
            </p:cNvSpPr>
            <p:nvPr/>
          </p:nvSpPr>
          <p:spPr bwMode="grayWhite">
            <a:xfrm>
              <a:off x="48" y="1306"/>
              <a:ext cx="624" cy="371"/>
            </a:xfrm>
            <a:custGeom>
              <a:avLst/>
              <a:gdLst/>
              <a:ahLst/>
              <a:cxnLst>
                <a:cxn ang="0">
                  <a:pos x="186" y="342"/>
                </a:cxn>
                <a:cxn ang="0">
                  <a:pos x="175" y="308"/>
                </a:cxn>
                <a:cxn ang="0">
                  <a:pos x="149" y="280"/>
                </a:cxn>
                <a:cxn ang="0">
                  <a:pos x="124" y="270"/>
                </a:cxn>
                <a:cxn ang="0">
                  <a:pos x="104" y="269"/>
                </a:cxn>
                <a:cxn ang="0">
                  <a:pos x="10" y="290"/>
                </a:cxn>
                <a:cxn ang="0">
                  <a:pos x="3" y="264"/>
                </a:cxn>
                <a:cxn ang="0">
                  <a:pos x="0" y="236"/>
                </a:cxn>
                <a:cxn ang="0">
                  <a:pos x="4" y="214"/>
                </a:cxn>
                <a:cxn ang="0">
                  <a:pos x="22" y="200"/>
                </a:cxn>
                <a:cxn ang="0">
                  <a:pos x="53" y="200"/>
                </a:cxn>
                <a:cxn ang="0">
                  <a:pos x="90" y="208"/>
                </a:cxn>
                <a:cxn ang="0">
                  <a:pos x="126" y="190"/>
                </a:cxn>
                <a:cxn ang="0">
                  <a:pos x="144" y="33"/>
                </a:cxn>
                <a:cxn ang="0">
                  <a:pos x="174" y="28"/>
                </a:cxn>
                <a:cxn ang="0">
                  <a:pos x="206" y="31"/>
                </a:cxn>
                <a:cxn ang="0">
                  <a:pos x="230" y="57"/>
                </a:cxn>
                <a:cxn ang="0">
                  <a:pos x="236" y="99"/>
                </a:cxn>
                <a:cxn ang="0">
                  <a:pos x="249" y="138"/>
                </a:cxn>
                <a:cxn ang="0">
                  <a:pos x="293" y="159"/>
                </a:cxn>
                <a:cxn ang="0">
                  <a:pos x="345" y="148"/>
                </a:cxn>
                <a:cxn ang="0">
                  <a:pos x="366" y="119"/>
                </a:cxn>
                <a:cxn ang="0">
                  <a:pos x="361" y="91"/>
                </a:cxn>
                <a:cxn ang="0">
                  <a:pos x="352" y="62"/>
                </a:cxn>
                <a:cxn ang="0">
                  <a:pos x="363" y="34"/>
                </a:cxn>
                <a:cxn ang="0">
                  <a:pos x="398" y="17"/>
                </a:cxn>
                <a:cxn ang="0">
                  <a:pos x="439" y="7"/>
                </a:cxn>
                <a:cxn ang="0">
                  <a:pos x="474" y="5"/>
                </a:cxn>
                <a:cxn ang="0">
                  <a:pos x="479" y="37"/>
                </a:cxn>
                <a:cxn ang="0">
                  <a:pos x="483" y="70"/>
                </a:cxn>
                <a:cxn ang="0">
                  <a:pos x="507" y="97"/>
                </a:cxn>
                <a:cxn ang="0">
                  <a:pos x="535" y="101"/>
                </a:cxn>
                <a:cxn ang="0">
                  <a:pos x="566" y="94"/>
                </a:cxn>
                <a:cxn ang="0">
                  <a:pos x="598" y="94"/>
                </a:cxn>
                <a:cxn ang="0">
                  <a:pos x="620" y="125"/>
                </a:cxn>
                <a:cxn ang="0">
                  <a:pos x="621" y="162"/>
                </a:cxn>
                <a:cxn ang="0">
                  <a:pos x="608" y="178"/>
                </a:cxn>
                <a:cxn ang="0">
                  <a:pos x="573" y="183"/>
                </a:cxn>
                <a:cxn ang="0">
                  <a:pos x="524" y="186"/>
                </a:cxn>
                <a:cxn ang="0">
                  <a:pos x="514" y="197"/>
                </a:cxn>
                <a:cxn ang="0">
                  <a:pos x="519" y="333"/>
                </a:cxn>
                <a:cxn ang="0">
                  <a:pos x="486" y="342"/>
                </a:cxn>
                <a:cxn ang="0">
                  <a:pos x="449" y="344"/>
                </a:cxn>
                <a:cxn ang="0">
                  <a:pos x="412" y="338"/>
                </a:cxn>
                <a:cxn ang="0">
                  <a:pos x="402" y="311"/>
                </a:cxn>
                <a:cxn ang="0">
                  <a:pos x="402" y="283"/>
                </a:cxn>
                <a:cxn ang="0">
                  <a:pos x="397" y="254"/>
                </a:cxn>
                <a:cxn ang="0">
                  <a:pos x="367" y="236"/>
                </a:cxn>
                <a:cxn ang="0">
                  <a:pos x="329" y="237"/>
                </a:cxn>
                <a:cxn ang="0">
                  <a:pos x="289" y="248"/>
                </a:cxn>
                <a:cxn ang="0">
                  <a:pos x="263" y="264"/>
                </a:cxn>
                <a:cxn ang="0">
                  <a:pos x="262" y="293"/>
                </a:cxn>
                <a:cxn ang="0">
                  <a:pos x="276" y="322"/>
                </a:cxn>
                <a:cxn ang="0">
                  <a:pos x="257" y="360"/>
                </a:cxn>
                <a:cxn ang="0">
                  <a:pos x="210" y="364"/>
                </a:cxn>
              </a:cxnLst>
              <a:rect l="0" t="0" r="r" b="b"/>
              <a:pathLst>
                <a:path w="624" h="371">
                  <a:moveTo>
                    <a:pt x="191" y="370"/>
                  </a:moveTo>
                  <a:lnTo>
                    <a:pt x="190" y="363"/>
                  </a:lnTo>
                  <a:lnTo>
                    <a:pt x="189" y="356"/>
                  </a:lnTo>
                  <a:lnTo>
                    <a:pt x="188" y="349"/>
                  </a:lnTo>
                  <a:lnTo>
                    <a:pt x="186" y="342"/>
                  </a:lnTo>
                  <a:lnTo>
                    <a:pt x="185" y="335"/>
                  </a:lnTo>
                  <a:lnTo>
                    <a:pt x="182" y="328"/>
                  </a:lnTo>
                  <a:lnTo>
                    <a:pt x="181" y="321"/>
                  </a:lnTo>
                  <a:lnTo>
                    <a:pt x="178" y="315"/>
                  </a:lnTo>
                  <a:lnTo>
                    <a:pt x="175" y="308"/>
                  </a:lnTo>
                  <a:lnTo>
                    <a:pt x="171" y="302"/>
                  </a:lnTo>
                  <a:lnTo>
                    <a:pt x="167" y="296"/>
                  </a:lnTo>
                  <a:lnTo>
                    <a:pt x="162" y="290"/>
                  </a:lnTo>
                  <a:lnTo>
                    <a:pt x="156" y="285"/>
                  </a:lnTo>
                  <a:lnTo>
                    <a:pt x="149" y="280"/>
                  </a:lnTo>
                  <a:lnTo>
                    <a:pt x="143" y="276"/>
                  </a:lnTo>
                  <a:lnTo>
                    <a:pt x="134" y="273"/>
                  </a:lnTo>
                  <a:lnTo>
                    <a:pt x="131" y="271"/>
                  </a:lnTo>
                  <a:lnTo>
                    <a:pt x="128" y="270"/>
                  </a:lnTo>
                  <a:lnTo>
                    <a:pt x="124" y="270"/>
                  </a:lnTo>
                  <a:lnTo>
                    <a:pt x="121" y="270"/>
                  </a:lnTo>
                  <a:lnTo>
                    <a:pt x="117" y="270"/>
                  </a:lnTo>
                  <a:lnTo>
                    <a:pt x="113" y="271"/>
                  </a:lnTo>
                  <a:lnTo>
                    <a:pt x="109" y="270"/>
                  </a:lnTo>
                  <a:lnTo>
                    <a:pt x="104" y="269"/>
                  </a:lnTo>
                  <a:lnTo>
                    <a:pt x="22" y="307"/>
                  </a:lnTo>
                  <a:lnTo>
                    <a:pt x="19" y="304"/>
                  </a:lnTo>
                  <a:lnTo>
                    <a:pt x="15" y="300"/>
                  </a:lnTo>
                  <a:lnTo>
                    <a:pt x="13" y="296"/>
                  </a:lnTo>
                  <a:lnTo>
                    <a:pt x="10" y="290"/>
                  </a:lnTo>
                  <a:lnTo>
                    <a:pt x="9" y="286"/>
                  </a:lnTo>
                  <a:lnTo>
                    <a:pt x="6" y="280"/>
                  </a:lnTo>
                  <a:lnTo>
                    <a:pt x="5" y="275"/>
                  </a:lnTo>
                  <a:lnTo>
                    <a:pt x="4" y="270"/>
                  </a:lnTo>
                  <a:lnTo>
                    <a:pt x="3" y="264"/>
                  </a:lnTo>
                  <a:lnTo>
                    <a:pt x="2" y="258"/>
                  </a:lnTo>
                  <a:lnTo>
                    <a:pt x="0" y="252"/>
                  </a:lnTo>
                  <a:lnTo>
                    <a:pt x="0" y="246"/>
                  </a:lnTo>
                  <a:lnTo>
                    <a:pt x="0" y="241"/>
                  </a:lnTo>
                  <a:lnTo>
                    <a:pt x="0" y="236"/>
                  </a:lnTo>
                  <a:lnTo>
                    <a:pt x="0" y="229"/>
                  </a:lnTo>
                  <a:lnTo>
                    <a:pt x="0" y="224"/>
                  </a:lnTo>
                  <a:lnTo>
                    <a:pt x="0" y="221"/>
                  </a:lnTo>
                  <a:lnTo>
                    <a:pt x="2" y="217"/>
                  </a:lnTo>
                  <a:lnTo>
                    <a:pt x="4" y="214"/>
                  </a:lnTo>
                  <a:lnTo>
                    <a:pt x="6" y="211"/>
                  </a:lnTo>
                  <a:lnTo>
                    <a:pt x="9" y="208"/>
                  </a:lnTo>
                  <a:lnTo>
                    <a:pt x="12" y="206"/>
                  </a:lnTo>
                  <a:lnTo>
                    <a:pt x="16" y="203"/>
                  </a:lnTo>
                  <a:lnTo>
                    <a:pt x="22" y="200"/>
                  </a:lnTo>
                  <a:lnTo>
                    <a:pt x="28" y="200"/>
                  </a:lnTo>
                  <a:lnTo>
                    <a:pt x="33" y="200"/>
                  </a:lnTo>
                  <a:lnTo>
                    <a:pt x="40" y="200"/>
                  </a:lnTo>
                  <a:lnTo>
                    <a:pt x="47" y="200"/>
                  </a:lnTo>
                  <a:lnTo>
                    <a:pt x="53" y="200"/>
                  </a:lnTo>
                  <a:lnTo>
                    <a:pt x="60" y="201"/>
                  </a:lnTo>
                  <a:lnTo>
                    <a:pt x="67" y="204"/>
                  </a:lnTo>
                  <a:lnTo>
                    <a:pt x="74" y="207"/>
                  </a:lnTo>
                  <a:lnTo>
                    <a:pt x="81" y="208"/>
                  </a:lnTo>
                  <a:lnTo>
                    <a:pt x="90" y="208"/>
                  </a:lnTo>
                  <a:lnTo>
                    <a:pt x="97" y="207"/>
                  </a:lnTo>
                  <a:lnTo>
                    <a:pt x="105" y="204"/>
                  </a:lnTo>
                  <a:lnTo>
                    <a:pt x="113" y="200"/>
                  </a:lnTo>
                  <a:lnTo>
                    <a:pt x="119" y="196"/>
                  </a:lnTo>
                  <a:lnTo>
                    <a:pt x="126" y="190"/>
                  </a:lnTo>
                  <a:lnTo>
                    <a:pt x="131" y="183"/>
                  </a:lnTo>
                  <a:lnTo>
                    <a:pt x="127" y="35"/>
                  </a:lnTo>
                  <a:lnTo>
                    <a:pt x="133" y="35"/>
                  </a:lnTo>
                  <a:lnTo>
                    <a:pt x="138" y="34"/>
                  </a:lnTo>
                  <a:lnTo>
                    <a:pt x="144" y="33"/>
                  </a:lnTo>
                  <a:lnTo>
                    <a:pt x="150" y="32"/>
                  </a:lnTo>
                  <a:lnTo>
                    <a:pt x="156" y="31"/>
                  </a:lnTo>
                  <a:lnTo>
                    <a:pt x="162" y="30"/>
                  </a:lnTo>
                  <a:lnTo>
                    <a:pt x="168" y="29"/>
                  </a:lnTo>
                  <a:lnTo>
                    <a:pt x="174" y="28"/>
                  </a:lnTo>
                  <a:lnTo>
                    <a:pt x="181" y="28"/>
                  </a:lnTo>
                  <a:lnTo>
                    <a:pt x="186" y="28"/>
                  </a:lnTo>
                  <a:lnTo>
                    <a:pt x="193" y="28"/>
                  </a:lnTo>
                  <a:lnTo>
                    <a:pt x="199" y="30"/>
                  </a:lnTo>
                  <a:lnTo>
                    <a:pt x="206" y="31"/>
                  </a:lnTo>
                  <a:lnTo>
                    <a:pt x="211" y="34"/>
                  </a:lnTo>
                  <a:lnTo>
                    <a:pt x="218" y="37"/>
                  </a:lnTo>
                  <a:lnTo>
                    <a:pt x="225" y="41"/>
                  </a:lnTo>
                  <a:lnTo>
                    <a:pt x="228" y="48"/>
                  </a:lnTo>
                  <a:lnTo>
                    <a:pt x="230" y="57"/>
                  </a:lnTo>
                  <a:lnTo>
                    <a:pt x="232" y="65"/>
                  </a:lnTo>
                  <a:lnTo>
                    <a:pt x="234" y="73"/>
                  </a:lnTo>
                  <a:lnTo>
                    <a:pt x="234" y="82"/>
                  </a:lnTo>
                  <a:lnTo>
                    <a:pt x="235" y="91"/>
                  </a:lnTo>
                  <a:lnTo>
                    <a:pt x="236" y="99"/>
                  </a:lnTo>
                  <a:lnTo>
                    <a:pt x="238" y="108"/>
                  </a:lnTo>
                  <a:lnTo>
                    <a:pt x="239" y="116"/>
                  </a:lnTo>
                  <a:lnTo>
                    <a:pt x="242" y="124"/>
                  </a:lnTo>
                  <a:lnTo>
                    <a:pt x="245" y="131"/>
                  </a:lnTo>
                  <a:lnTo>
                    <a:pt x="249" y="138"/>
                  </a:lnTo>
                  <a:lnTo>
                    <a:pt x="256" y="145"/>
                  </a:lnTo>
                  <a:lnTo>
                    <a:pt x="263" y="150"/>
                  </a:lnTo>
                  <a:lnTo>
                    <a:pt x="273" y="155"/>
                  </a:lnTo>
                  <a:lnTo>
                    <a:pt x="284" y="159"/>
                  </a:lnTo>
                  <a:lnTo>
                    <a:pt x="293" y="159"/>
                  </a:lnTo>
                  <a:lnTo>
                    <a:pt x="303" y="159"/>
                  </a:lnTo>
                  <a:lnTo>
                    <a:pt x="314" y="158"/>
                  </a:lnTo>
                  <a:lnTo>
                    <a:pt x="325" y="156"/>
                  </a:lnTo>
                  <a:lnTo>
                    <a:pt x="335" y="152"/>
                  </a:lnTo>
                  <a:lnTo>
                    <a:pt x="345" y="148"/>
                  </a:lnTo>
                  <a:lnTo>
                    <a:pt x="353" y="142"/>
                  </a:lnTo>
                  <a:lnTo>
                    <a:pt x="359" y="134"/>
                  </a:lnTo>
                  <a:lnTo>
                    <a:pt x="363" y="129"/>
                  </a:lnTo>
                  <a:lnTo>
                    <a:pt x="365" y="124"/>
                  </a:lnTo>
                  <a:lnTo>
                    <a:pt x="366" y="119"/>
                  </a:lnTo>
                  <a:lnTo>
                    <a:pt x="366" y="113"/>
                  </a:lnTo>
                  <a:lnTo>
                    <a:pt x="366" y="108"/>
                  </a:lnTo>
                  <a:lnTo>
                    <a:pt x="365" y="102"/>
                  </a:lnTo>
                  <a:lnTo>
                    <a:pt x="364" y="96"/>
                  </a:lnTo>
                  <a:lnTo>
                    <a:pt x="361" y="91"/>
                  </a:lnTo>
                  <a:lnTo>
                    <a:pt x="359" y="86"/>
                  </a:lnTo>
                  <a:lnTo>
                    <a:pt x="357" y="79"/>
                  </a:lnTo>
                  <a:lnTo>
                    <a:pt x="354" y="73"/>
                  </a:lnTo>
                  <a:lnTo>
                    <a:pt x="354" y="68"/>
                  </a:lnTo>
                  <a:lnTo>
                    <a:pt x="352" y="62"/>
                  </a:lnTo>
                  <a:lnTo>
                    <a:pt x="351" y="57"/>
                  </a:lnTo>
                  <a:lnTo>
                    <a:pt x="351" y="51"/>
                  </a:lnTo>
                  <a:lnTo>
                    <a:pt x="352" y="44"/>
                  </a:lnTo>
                  <a:lnTo>
                    <a:pt x="357" y="39"/>
                  </a:lnTo>
                  <a:lnTo>
                    <a:pt x="363" y="34"/>
                  </a:lnTo>
                  <a:lnTo>
                    <a:pt x="369" y="30"/>
                  </a:lnTo>
                  <a:lnTo>
                    <a:pt x="376" y="26"/>
                  </a:lnTo>
                  <a:lnTo>
                    <a:pt x="383" y="22"/>
                  </a:lnTo>
                  <a:lnTo>
                    <a:pt x="391" y="19"/>
                  </a:lnTo>
                  <a:lnTo>
                    <a:pt x="398" y="17"/>
                  </a:lnTo>
                  <a:lnTo>
                    <a:pt x="407" y="14"/>
                  </a:lnTo>
                  <a:lnTo>
                    <a:pt x="414" y="12"/>
                  </a:lnTo>
                  <a:lnTo>
                    <a:pt x="422" y="10"/>
                  </a:lnTo>
                  <a:lnTo>
                    <a:pt x="431" y="9"/>
                  </a:lnTo>
                  <a:lnTo>
                    <a:pt x="439" y="7"/>
                  </a:lnTo>
                  <a:lnTo>
                    <a:pt x="448" y="5"/>
                  </a:lnTo>
                  <a:lnTo>
                    <a:pt x="456" y="3"/>
                  </a:lnTo>
                  <a:lnTo>
                    <a:pt x="464" y="2"/>
                  </a:lnTo>
                  <a:lnTo>
                    <a:pt x="472" y="0"/>
                  </a:lnTo>
                  <a:lnTo>
                    <a:pt x="474" y="5"/>
                  </a:lnTo>
                  <a:lnTo>
                    <a:pt x="476" y="11"/>
                  </a:lnTo>
                  <a:lnTo>
                    <a:pt x="477" y="17"/>
                  </a:lnTo>
                  <a:lnTo>
                    <a:pt x="478" y="24"/>
                  </a:lnTo>
                  <a:lnTo>
                    <a:pt x="478" y="30"/>
                  </a:lnTo>
                  <a:lnTo>
                    <a:pt x="479" y="37"/>
                  </a:lnTo>
                  <a:lnTo>
                    <a:pt x="479" y="44"/>
                  </a:lnTo>
                  <a:lnTo>
                    <a:pt x="479" y="51"/>
                  </a:lnTo>
                  <a:lnTo>
                    <a:pt x="479" y="57"/>
                  </a:lnTo>
                  <a:lnTo>
                    <a:pt x="481" y="64"/>
                  </a:lnTo>
                  <a:lnTo>
                    <a:pt x="483" y="70"/>
                  </a:lnTo>
                  <a:lnTo>
                    <a:pt x="485" y="76"/>
                  </a:lnTo>
                  <a:lnTo>
                    <a:pt x="488" y="82"/>
                  </a:lnTo>
                  <a:lnTo>
                    <a:pt x="493" y="88"/>
                  </a:lnTo>
                  <a:lnTo>
                    <a:pt x="499" y="92"/>
                  </a:lnTo>
                  <a:lnTo>
                    <a:pt x="507" y="97"/>
                  </a:lnTo>
                  <a:lnTo>
                    <a:pt x="512" y="99"/>
                  </a:lnTo>
                  <a:lnTo>
                    <a:pt x="517" y="101"/>
                  </a:lnTo>
                  <a:lnTo>
                    <a:pt x="523" y="102"/>
                  </a:lnTo>
                  <a:lnTo>
                    <a:pt x="529" y="102"/>
                  </a:lnTo>
                  <a:lnTo>
                    <a:pt x="535" y="101"/>
                  </a:lnTo>
                  <a:lnTo>
                    <a:pt x="541" y="99"/>
                  </a:lnTo>
                  <a:lnTo>
                    <a:pt x="547" y="98"/>
                  </a:lnTo>
                  <a:lnTo>
                    <a:pt x="554" y="97"/>
                  </a:lnTo>
                  <a:lnTo>
                    <a:pt x="560" y="95"/>
                  </a:lnTo>
                  <a:lnTo>
                    <a:pt x="566" y="94"/>
                  </a:lnTo>
                  <a:lnTo>
                    <a:pt x="572" y="92"/>
                  </a:lnTo>
                  <a:lnTo>
                    <a:pt x="579" y="92"/>
                  </a:lnTo>
                  <a:lnTo>
                    <a:pt x="584" y="92"/>
                  </a:lnTo>
                  <a:lnTo>
                    <a:pt x="591" y="92"/>
                  </a:lnTo>
                  <a:lnTo>
                    <a:pt x="598" y="94"/>
                  </a:lnTo>
                  <a:lnTo>
                    <a:pt x="603" y="97"/>
                  </a:lnTo>
                  <a:lnTo>
                    <a:pt x="610" y="102"/>
                  </a:lnTo>
                  <a:lnTo>
                    <a:pt x="614" y="109"/>
                  </a:lnTo>
                  <a:lnTo>
                    <a:pt x="618" y="117"/>
                  </a:lnTo>
                  <a:lnTo>
                    <a:pt x="620" y="125"/>
                  </a:lnTo>
                  <a:lnTo>
                    <a:pt x="621" y="133"/>
                  </a:lnTo>
                  <a:lnTo>
                    <a:pt x="622" y="142"/>
                  </a:lnTo>
                  <a:lnTo>
                    <a:pt x="623" y="151"/>
                  </a:lnTo>
                  <a:lnTo>
                    <a:pt x="623" y="159"/>
                  </a:lnTo>
                  <a:lnTo>
                    <a:pt x="621" y="162"/>
                  </a:lnTo>
                  <a:lnTo>
                    <a:pt x="619" y="165"/>
                  </a:lnTo>
                  <a:lnTo>
                    <a:pt x="618" y="169"/>
                  </a:lnTo>
                  <a:lnTo>
                    <a:pt x="615" y="172"/>
                  </a:lnTo>
                  <a:lnTo>
                    <a:pt x="612" y="175"/>
                  </a:lnTo>
                  <a:lnTo>
                    <a:pt x="608" y="178"/>
                  </a:lnTo>
                  <a:lnTo>
                    <a:pt x="604" y="181"/>
                  </a:lnTo>
                  <a:lnTo>
                    <a:pt x="599" y="183"/>
                  </a:lnTo>
                  <a:lnTo>
                    <a:pt x="591" y="184"/>
                  </a:lnTo>
                  <a:lnTo>
                    <a:pt x="582" y="184"/>
                  </a:lnTo>
                  <a:lnTo>
                    <a:pt x="573" y="183"/>
                  </a:lnTo>
                  <a:lnTo>
                    <a:pt x="564" y="182"/>
                  </a:lnTo>
                  <a:lnTo>
                    <a:pt x="554" y="181"/>
                  </a:lnTo>
                  <a:lnTo>
                    <a:pt x="545" y="182"/>
                  </a:lnTo>
                  <a:lnTo>
                    <a:pt x="535" y="183"/>
                  </a:lnTo>
                  <a:lnTo>
                    <a:pt x="524" y="186"/>
                  </a:lnTo>
                  <a:lnTo>
                    <a:pt x="523" y="188"/>
                  </a:lnTo>
                  <a:lnTo>
                    <a:pt x="521" y="191"/>
                  </a:lnTo>
                  <a:lnTo>
                    <a:pt x="519" y="192"/>
                  </a:lnTo>
                  <a:lnTo>
                    <a:pt x="517" y="194"/>
                  </a:lnTo>
                  <a:lnTo>
                    <a:pt x="514" y="197"/>
                  </a:lnTo>
                  <a:lnTo>
                    <a:pt x="512" y="199"/>
                  </a:lnTo>
                  <a:lnTo>
                    <a:pt x="509" y="203"/>
                  </a:lnTo>
                  <a:lnTo>
                    <a:pt x="507" y="207"/>
                  </a:lnTo>
                  <a:lnTo>
                    <a:pt x="524" y="331"/>
                  </a:lnTo>
                  <a:lnTo>
                    <a:pt x="519" y="333"/>
                  </a:lnTo>
                  <a:lnTo>
                    <a:pt x="512" y="335"/>
                  </a:lnTo>
                  <a:lnTo>
                    <a:pt x="507" y="338"/>
                  </a:lnTo>
                  <a:lnTo>
                    <a:pt x="500" y="339"/>
                  </a:lnTo>
                  <a:lnTo>
                    <a:pt x="493" y="341"/>
                  </a:lnTo>
                  <a:lnTo>
                    <a:pt x="486" y="342"/>
                  </a:lnTo>
                  <a:lnTo>
                    <a:pt x="479" y="343"/>
                  </a:lnTo>
                  <a:lnTo>
                    <a:pt x="471" y="344"/>
                  </a:lnTo>
                  <a:lnTo>
                    <a:pt x="464" y="344"/>
                  </a:lnTo>
                  <a:lnTo>
                    <a:pt x="456" y="344"/>
                  </a:lnTo>
                  <a:lnTo>
                    <a:pt x="449" y="344"/>
                  </a:lnTo>
                  <a:lnTo>
                    <a:pt x="441" y="344"/>
                  </a:lnTo>
                  <a:lnTo>
                    <a:pt x="433" y="342"/>
                  </a:lnTo>
                  <a:lnTo>
                    <a:pt x="426" y="341"/>
                  </a:lnTo>
                  <a:lnTo>
                    <a:pt x="419" y="340"/>
                  </a:lnTo>
                  <a:lnTo>
                    <a:pt x="412" y="338"/>
                  </a:lnTo>
                  <a:lnTo>
                    <a:pt x="408" y="333"/>
                  </a:lnTo>
                  <a:lnTo>
                    <a:pt x="405" y="328"/>
                  </a:lnTo>
                  <a:lnTo>
                    <a:pt x="403" y="322"/>
                  </a:lnTo>
                  <a:lnTo>
                    <a:pt x="402" y="316"/>
                  </a:lnTo>
                  <a:lnTo>
                    <a:pt x="402" y="311"/>
                  </a:lnTo>
                  <a:lnTo>
                    <a:pt x="401" y="306"/>
                  </a:lnTo>
                  <a:lnTo>
                    <a:pt x="401" y="300"/>
                  </a:lnTo>
                  <a:lnTo>
                    <a:pt x="401" y="294"/>
                  </a:lnTo>
                  <a:lnTo>
                    <a:pt x="402" y="289"/>
                  </a:lnTo>
                  <a:lnTo>
                    <a:pt x="402" y="283"/>
                  </a:lnTo>
                  <a:lnTo>
                    <a:pt x="402" y="277"/>
                  </a:lnTo>
                  <a:lnTo>
                    <a:pt x="401" y="271"/>
                  </a:lnTo>
                  <a:lnTo>
                    <a:pt x="400" y="266"/>
                  </a:lnTo>
                  <a:lnTo>
                    <a:pt x="398" y="260"/>
                  </a:lnTo>
                  <a:lnTo>
                    <a:pt x="397" y="254"/>
                  </a:lnTo>
                  <a:lnTo>
                    <a:pt x="393" y="248"/>
                  </a:lnTo>
                  <a:lnTo>
                    <a:pt x="388" y="244"/>
                  </a:lnTo>
                  <a:lnTo>
                    <a:pt x="381" y="240"/>
                  </a:lnTo>
                  <a:lnTo>
                    <a:pt x="374" y="238"/>
                  </a:lnTo>
                  <a:lnTo>
                    <a:pt x="367" y="236"/>
                  </a:lnTo>
                  <a:lnTo>
                    <a:pt x="360" y="235"/>
                  </a:lnTo>
                  <a:lnTo>
                    <a:pt x="353" y="235"/>
                  </a:lnTo>
                  <a:lnTo>
                    <a:pt x="345" y="235"/>
                  </a:lnTo>
                  <a:lnTo>
                    <a:pt x="337" y="236"/>
                  </a:lnTo>
                  <a:lnTo>
                    <a:pt x="329" y="237"/>
                  </a:lnTo>
                  <a:lnTo>
                    <a:pt x="321" y="239"/>
                  </a:lnTo>
                  <a:lnTo>
                    <a:pt x="313" y="241"/>
                  </a:lnTo>
                  <a:lnTo>
                    <a:pt x="306" y="243"/>
                  </a:lnTo>
                  <a:lnTo>
                    <a:pt x="297" y="245"/>
                  </a:lnTo>
                  <a:lnTo>
                    <a:pt x="289" y="248"/>
                  </a:lnTo>
                  <a:lnTo>
                    <a:pt x="281" y="250"/>
                  </a:lnTo>
                  <a:lnTo>
                    <a:pt x="273" y="252"/>
                  </a:lnTo>
                  <a:lnTo>
                    <a:pt x="270" y="255"/>
                  </a:lnTo>
                  <a:lnTo>
                    <a:pt x="267" y="260"/>
                  </a:lnTo>
                  <a:lnTo>
                    <a:pt x="263" y="264"/>
                  </a:lnTo>
                  <a:lnTo>
                    <a:pt x="260" y="270"/>
                  </a:lnTo>
                  <a:lnTo>
                    <a:pt x="258" y="276"/>
                  </a:lnTo>
                  <a:lnTo>
                    <a:pt x="258" y="282"/>
                  </a:lnTo>
                  <a:lnTo>
                    <a:pt x="258" y="287"/>
                  </a:lnTo>
                  <a:lnTo>
                    <a:pt x="262" y="293"/>
                  </a:lnTo>
                  <a:lnTo>
                    <a:pt x="265" y="299"/>
                  </a:lnTo>
                  <a:lnTo>
                    <a:pt x="268" y="304"/>
                  </a:lnTo>
                  <a:lnTo>
                    <a:pt x="271" y="310"/>
                  </a:lnTo>
                  <a:lnTo>
                    <a:pt x="273" y="316"/>
                  </a:lnTo>
                  <a:lnTo>
                    <a:pt x="276" y="322"/>
                  </a:lnTo>
                  <a:lnTo>
                    <a:pt x="277" y="328"/>
                  </a:lnTo>
                  <a:lnTo>
                    <a:pt x="277" y="334"/>
                  </a:lnTo>
                  <a:lnTo>
                    <a:pt x="277" y="341"/>
                  </a:lnTo>
                  <a:lnTo>
                    <a:pt x="266" y="355"/>
                  </a:lnTo>
                  <a:lnTo>
                    <a:pt x="257" y="360"/>
                  </a:lnTo>
                  <a:lnTo>
                    <a:pt x="248" y="362"/>
                  </a:lnTo>
                  <a:lnTo>
                    <a:pt x="239" y="363"/>
                  </a:lnTo>
                  <a:lnTo>
                    <a:pt x="230" y="363"/>
                  </a:lnTo>
                  <a:lnTo>
                    <a:pt x="220" y="364"/>
                  </a:lnTo>
                  <a:lnTo>
                    <a:pt x="210" y="364"/>
                  </a:lnTo>
                  <a:lnTo>
                    <a:pt x="201" y="366"/>
                  </a:lnTo>
                  <a:lnTo>
                    <a:pt x="191" y="37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grayWhite">
            <a:xfrm>
              <a:off x="0" y="706"/>
              <a:ext cx="506" cy="470"/>
            </a:xfrm>
            <a:custGeom>
              <a:avLst/>
              <a:gdLst/>
              <a:ahLst/>
              <a:cxnLst>
                <a:cxn ang="0">
                  <a:pos x="229" y="453"/>
                </a:cxn>
                <a:cxn ang="0">
                  <a:pos x="200" y="429"/>
                </a:cxn>
                <a:cxn ang="0">
                  <a:pos x="175" y="402"/>
                </a:cxn>
                <a:cxn ang="0">
                  <a:pos x="158" y="368"/>
                </a:cxn>
                <a:cxn ang="0">
                  <a:pos x="241" y="275"/>
                </a:cxn>
                <a:cxn ang="0">
                  <a:pos x="224" y="248"/>
                </a:cxn>
                <a:cxn ang="0">
                  <a:pos x="198" y="228"/>
                </a:cxn>
                <a:cxn ang="0">
                  <a:pos x="166" y="214"/>
                </a:cxn>
                <a:cxn ang="0">
                  <a:pos x="139" y="217"/>
                </a:cxn>
                <a:cxn ang="0">
                  <a:pos x="128" y="238"/>
                </a:cxn>
                <a:cxn ang="0">
                  <a:pos x="120" y="262"/>
                </a:cxn>
                <a:cxn ang="0">
                  <a:pos x="104" y="283"/>
                </a:cxn>
                <a:cxn ang="0">
                  <a:pos x="77" y="291"/>
                </a:cxn>
                <a:cxn ang="0">
                  <a:pos x="53" y="288"/>
                </a:cxn>
                <a:cxn ang="0">
                  <a:pos x="31" y="275"/>
                </a:cxn>
                <a:cxn ang="0">
                  <a:pos x="12" y="257"/>
                </a:cxn>
                <a:cxn ang="0">
                  <a:pos x="61" y="109"/>
                </a:cxn>
                <a:cxn ang="0">
                  <a:pos x="24" y="85"/>
                </a:cxn>
                <a:cxn ang="0">
                  <a:pos x="0" y="53"/>
                </a:cxn>
                <a:cxn ang="0">
                  <a:pos x="19" y="22"/>
                </a:cxn>
                <a:cxn ang="0">
                  <a:pos x="54" y="0"/>
                </a:cxn>
                <a:cxn ang="0">
                  <a:pos x="82" y="6"/>
                </a:cxn>
                <a:cxn ang="0">
                  <a:pos x="103" y="29"/>
                </a:cxn>
                <a:cxn ang="0">
                  <a:pos x="132" y="57"/>
                </a:cxn>
                <a:cxn ang="0">
                  <a:pos x="175" y="64"/>
                </a:cxn>
                <a:cxn ang="0">
                  <a:pos x="215" y="43"/>
                </a:cxn>
                <a:cxn ang="0">
                  <a:pos x="243" y="16"/>
                </a:cxn>
                <a:cxn ang="0">
                  <a:pos x="265" y="22"/>
                </a:cxn>
                <a:cxn ang="0">
                  <a:pos x="284" y="34"/>
                </a:cxn>
                <a:cxn ang="0">
                  <a:pos x="301" y="52"/>
                </a:cxn>
                <a:cxn ang="0">
                  <a:pos x="318" y="72"/>
                </a:cxn>
                <a:cxn ang="0">
                  <a:pos x="314" y="98"/>
                </a:cxn>
                <a:cxn ang="0">
                  <a:pos x="296" y="115"/>
                </a:cxn>
                <a:cxn ang="0">
                  <a:pos x="278" y="123"/>
                </a:cxn>
                <a:cxn ang="0">
                  <a:pos x="260" y="130"/>
                </a:cxn>
                <a:cxn ang="0">
                  <a:pos x="249" y="152"/>
                </a:cxn>
                <a:cxn ang="0">
                  <a:pos x="257" y="180"/>
                </a:cxn>
                <a:cxn ang="0">
                  <a:pos x="288" y="210"/>
                </a:cxn>
                <a:cxn ang="0">
                  <a:pos x="321" y="231"/>
                </a:cxn>
                <a:cxn ang="0">
                  <a:pos x="339" y="231"/>
                </a:cxn>
                <a:cxn ang="0">
                  <a:pos x="358" y="228"/>
                </a:cxn>
                <a:cxn ang="0">
                  <a:pos x="377" y="200"/>
                </a:cxn>
                <a:cxn ang="0">
                  <a:pos x="385" y="171"/>
                </a:cxn>
                <a:cxn ang="0">
                  <a:pos x="404" y="158"/>
                </a:cxn>
                <a:cxn ang="0">
                  <a:pos x="497" y="213"/>
                </a:cxn>
                <a:cxn ang="0">
                  <a:pos x="482" y="238"/>
                </a:cxn>
                <a:cxn ang="0">
                  <a:pos x="458" y="259"/>
                </a:cxn>
                <a:cxn ang="0">
                  <a:pos x="438" y="282"/>
                </a:cxn>
                <a:cxn ang="0">
                  <a:pos x="434" y="313"/>
                </a:cxn>
                <a:cxn ang="0">
                  <a:pos x="467" y="339"/>
                </a:cxn>
                <a:cxn ang="0">
                  <a:pos x="505" y="362"/>
                </a:cxn>
                <a:cxn ang="0">
                  <a:pos x="329" y="370"/>
                </a:cxn>
                <a:cxn ang="0">
                  <a:pos x="306" y="395"/>
                </a:cxn>
                <a:cxn ang="0">
                  <a:pos x="287" y="423"/>
                </a:cxn>
                <a:cxn ang="0">
                  <a:pos x="267" y="452"/>
                </a:cxn>
              </a:cxnLst>
              <a:rect l="0" t="0" r="r" b="b"/>
              <a:pathLst>
                <a:path w="506" h="470">
                  <a:moveTo>
                    <a:pt x="252" y="469"/>
                  </a:moveTo>
                  <a:lnTo>
                    <a:pt x="245" y="463"/>
                  </a:lnTo>
                  <a:lnTo>
                    <a:pt x="237" y="458"/>
                  </a:lnTo>
                  <a:lnTo>
                    <a:pt x="229" y="453"/>
                  </a:lnTo>
                  <a:lnTo>
                    <a:pt x="221" y="447"/>
                  </a:lnTo>
                  <a:lnTo>
                    <a:pt x="214" y="441"/>
                  </a:lnTo>
                  <a:lnTo>
                    <a:pt x="207" y="435"/>
                  </a:lnTo>
                  <a:lnTo>
                    <a:pt x="200" y="429"/>
                  </a:lnTo>
                  <a:lnTo>
                    <a:pt x="193" y="423"/>
                  </a:lnTo>
                  <a:lnTo>
                    <a:pt x="187" y="416"/>
                  </a:lnTo>
                  <a:lnTo>
                    <a:pt x="181" y="409"/>
                  </a:lnTo>
                  <a:lnTo>
                    <a:pt x="175" y="402"/>
                  </a:lnTo>
                  <a:lnTo>
                    <a:pt x="171" y="394"/>
                  </a:lnTo>
                  <a:lnTo>
                    <a:pt x="166" y="386"/>
                  </a:lnTo>
                  <a:lnTo>
                    <a:pt x="162" y="377"/>
                  </a:lnTo>
                  <a:lnTo>
                    <a:pt x="158" y="368"/>
                  </a:lnTo>
                  <a:lnTo>
                    <a:pt x="156" y="359"/>
                  </a:lnTo>
                  <a:lnTo>
                    <a:pt x="245" y="290"/>
                  </a:lnTo>
                  <a:lnTo>
                    <a:pt x="242" y="282"/>
                  </a:lnTo>
                  <a:lnTo>
                    <a:pt x="241" y="275"/>
                  </a:lnTo>
                  <a:lnTo>
                    <a:pt x="237" y="267"/>
                  </a:lnTo>
                  <a:lnTo>
                    <a:pt x="233" y="261"/>
                  </a:lnTo>
                  <a:lnTo>
                    <a:pt x="229" y="254"/>
                  </a:lnTo>
                  <a:lnTo>
                    <a:pt x="224" y="248"/>
                  </a:lnTo>
                  <a:lnTo>
                    <a:pt x="218" y="242"/>
                  </a:lnTo>
                  <a:lnTo>
                    <a:pt x="212" y="237"/>
                  </a:lnTo>
                  <a:lnTo>
                    <a:pt x="205" y="232"/>
                  </a:lnTo>
                  <a:lnTo>
                    <a:pt x="198" y="228"/>
                  </a:lnTo>
                  <a:lnTo>
                    <a:pt x="191" y="223"/>
                  </a:lnTo>
                  <a:lnTo>
                    <a:pt x="183" y="219"/>
                  </a:lnTo>
                  <a:lnTo>
                    <a:pt x="175" y="216"/>
                  </a:lnTo>
                  <a:lnTo>
                    <a:pt x="166" y="214"/>
                  </a:lnTo>
                  <a:lnTo>
                    <a:pt x="158" y="212"/>
                  </a:lnTo>
                  <a:lnTo>
                    <a:pt x="150" y="210"/>
                  </a:lnTo>
                  <a:lnTo>
                    <a:pt x="144" y="213"/>
                  </a:lnTo>
                  <a:lnTo>
                    <a:pt x="139" y="217"/>
                  </a:lnTo>
                  <a:lnTo>
                    <a:pt x="135" y="221"/>
                  </a:lnTo>
                  <a:lnTo>
                    <a:pt x="133" y="227"/>
                  </a:lnTo>
                  <a:lnTo>
                    <a:pt x="129" y="232"/>
                  </a:lnTo>
                  <a:lnTo>
                    <a:pt x="128" y="238"/>
                  </a:lnTo>
                  <a:lnTo>
                    <a:pt x="126" y="244"/>
                  </a:lnTo>
                  <a:lnTo>
                    <a:pt x="125" y="250"/>
                  </a:lnTo>
                  <a:lnTo>
                    <a:pt x="122" y="256"/>
                  </a:lnTo>
                  <a:lnTo>
                    <a:pt x="120" y="262"/>
                  </a:lnTo>
                  <a:lnTo>
                    <a:pt x="116" y="268"/>
                  </a:lnTo>
                  <a:lnTo>
                    <a:pt x="113" y="273"/>
                  </a:lnTo>
                  <a:lnTo>
                    <a:pt x="109" y="278"/>
                  </a:lnTo>
                  <a:lnTo>
                    <a:pt x="104" y="283"/>
                  </a:lnTo>
                  <a:lnTo>
                    <a:pt x="98" y="287"/>
                  </a:lnTo>
                  <a:lnTo>
                    <a:pt x="90" y="290"/>
                  </a:lnTo>
                  <a:lnTo>
                    <a:pt x="83" y="291"/>
                  </a:lnTo>
                  <a:lnTo>
                    <a:pt x="77" y="291"/>
                  </a:lnTo>
                  <a:lnTo>
                    <a:pt x="70" y="291"/>
                  </a:lnTo>
                  <a:lnTo>
                    <a:pt x="65" y="291"/>
                  </a:lnTo>
                  <a:lnTo>
                    <a:pt x="58" y="289"/>
                  </a:lnTo>
                  <a:lnTo>
                    <a:pt x="53" y="288"/>
                  </a:lnTo>
                  <a:lnTo>
                    <a:pt x="47" y="285"/>
                  </a:lnTo>
                  <a:lnTo>
                    <a:pt x="41" y="282"/>
                  </a:lnTo>
                  <a:lnTo>
                    <a:pt x="36" y="278"/>
                  </a:lnTo>
                  <a:lnTo>
                    <a:pt x="31" y="275"/>
                  </a:lnTo>
                  <a:lnTo>
                    <a:pt x="25" y="270"/>
                  </a:lnTo>
                  <a:lnTo>
                    <a:pt x="20" y="266"/>
                  </a:lnTo>
                  <a:lnTo>
                    <a:pt x="16" y="262"/>
                  </a:lnTo>
                  <a:lnTo>
                    <a:pt x="12" y="257"/>
                  </a:lnTo>
                  <a:lnTo>
                    <a:pt x="7" y="253"/>
                  </a:lnTo>
                  <a:lnTo>
                    <a:pt x="3" y="248"/>
                  </a:lnTo>
                  <a:lnTo>
                    <a:pt x="65" y="117"/>
                  </a:lnTo>
                  <a:lnTo>
                    <a:pt x="61" y="109"/>
                  </a:lnTo>
                  <a:lnTo>
                    <a:pt x="53" y="102"/>
                  </a:lnTo>
                  <a:lnTo>
                    <a:pt x="44" y="96"/>
                  </a:lnTo>
                  <a:lnTo>
                    <a:pt x="33" y="91"/>
                  </a:lnTo>
                  <a:lnTo>
                    <a:pt x="24" y="85"/>
                  </a:lnTo>
                  <a:lnTo>
                    <a:pt x="13" y="79"/>
                  </a:lnTo>
                  <a:lnTo>
                    <a:pt x="5" y="71"/>
                  </a:lnTo>
                  <a:lnTo>
                    <a:pt x="0" y="62"/>
                  </a:lnTo>
                  <a:lnTo>
                    <a:pt x="0" y="53"/>
                  </a:lnTo>
                  <a:lnTo>
                    <a:pt x="3" y="44"/>
                  </a:lnTo>
                  <a:lnTo>
                    <a:pt x="7" y="37"/>
                  </a:lnTo>
                  <a:lnTo>
                    <a:pt x="12" y="28"/>
                  </a:lnTo>
                  <a:lnTo>
                    <a:pt x="19" y="22"/>
                  </a:lnTo>
                  <a:lnTo>
                    <a:pt x="27" y="15"/>
                  </a:lnTo>
                  <a:lnTo>
                    <a:pt x="37" y="9"/>
                  </a:lnTo>
                  <a:lnTo>
                    <a:pt x="46" y="3"/>
                  </a:lnTo>
                  <a:lnTo>
                    <a:pt x="54" y="0"/>
                  </a:lnTo>
                  <a:lnTo>
                    <a:pt x="61" y="0"/>
                  </a:lnTo>
                  <a:lnTo>
                    <a:pt x="68" y="0"/>
                  </a:lnTo>
                  <a:lnTo>
                    <a:pt x="75" y="3"/>
                  </a:lnTo>
                  <a:lnTo>
                    <a:pt x="82" y="6"/>
                  </a:lnTo>
                  <a:lnTo>
                    <a:pt x="88" y="11"/>
                  </a:lnTo>
                  <a:lnTo>
                    <a:pt x="94" y="15"/>
                  </a:lnTo>
                  <a:lnTo>
                    <a:pt x="98" y="21"/>
                  </a:lnTo>
                  <a:lnTo>
                    <a:pt x="103" y="29"/>
                  </a:lnTo>
                  <a:lnTo>
                    <a:pt x="108" y="38"/>
                  </a:lnTo>
                  <a:lnTo>
                    <a:pt x="116" y="45"/>
                  </a:lnTo>
                  <a:lnTo>
                    <a:pt x="123" y="52"/>
                  </a:lnTo>
                  <a:lnTo>
                    <a:pt x="132" y="57"/>
                  </a:lnTo>
                  <a:lnTo>
                    <a:pt x="141" y="62"/>
                  </a:lnTo>
                  <a:lnTo>
                    <a:pt x="152" y="64"/>
                  </a:lnTo>
                  <a:lnTo>
                    <a:pt x="164" y="66"/>
                  </a:lnTo>
                  <a:lnTo>
                    <a:pt x="175" y="64"/>
                  </a:lnTo>
                  <a:lnTo>
                    <a:pt x="187" y="61"/>
                  </a:lnTo>
                  <a:lnTo>
                    <a:pt x="196" y="57"/>
                  </a:lnTo>
                  <a:lnTo>
                    <a:pt x="206" y="50"/>
                  </a:lnTo>
                  <a:lnTo>
                    <a:pt x="215" y="43"/>
                  </a:lnTo>
                  <a:lnTo>
                    <a:pt x="223" y="34"/>
                  </a:lnTo>
                  <a:lnTo>
                    <a:pt x="230" y="26"/>
                  </a:lnTo>
                  <a:lnTo>
                    <a:pt x="237" y="17"/>
                  </a:lnTo>
                  <a:lnTo>
                    <a:pt x="243" y="16"/>
                  </a:lnTo>
                  <a:lnTo>
                    <a:pt x="249" y="17"/>
                  </a:lnTo>
                  <a:lnTo>
                    <a:pt x="254" y="18"/>
                  </a:lnTo>
                  <a:lnTo>
                    <a:pt x="260" y="20"/>
                  </a:lnTo>
                  <a:lnTo>
                    <a:pt x="265" y="22"/>
                  </a:lnTo>
                  <a:lnTo>
                    <a:pt x="270" y="25"/>
                  </a:lnTo>
                  <a:lnTo>
                    <a:pt x="275" y="27"/>
                  </a:lnTo>
                  <a:lnTo>
                    <a:pt x="279" y="31"/>
                  </a:lnTo>
                  <a:lnTo>
                    <a:pt x="284" y="34"/>
                  </a:lnTo>
                  <a:lnTo>
                    <a:pt x="288" y="38"/>
                  </a:lnTo>
                  <a:lnTo>
                    <a:pt x="293" y="43"/>
                  </a:lnTo>
                  <a:lnTo>
                    <a:pt x="297" y="47"/>
                  </a:lnTo>
                  <a:lnTo>
                    <a:pt x="301" y="52"/>
                  </a:lnTo>
                  <a:lnTo>
                    <a:pt x="305" y="56"/>
                  </a:lnTo>
                  <a:lnTo>
                    <a:pt x="309" y="61"/>
                  </a:lnTo>
                  <a:lnTo>
                    <a:pt x="314" y="66"/>
                  </a:lnTo>
                  <a:lnTo>
                    <a:pt x="318" y="72"/>
                  </a:lnTo>
                  <a:lnTo>
                    <a:pt x="320" y="79"/>
                  </a:lnTo>
                  <a:lnTo>
                    <a:pt x="319" y="85"/>
                  </a:lnTo>
                  <a:lnTo>
                    <a:pt x="317" y="92"/>
                  </a:lnTo>
                  <a:lnTo>
                    <a:pt x="314" y="98"/>
                  </a:lnTo>
                  <a:lnTo>
                    <a:pt x="309" y="104"/>
                  </a:lnTo>
                  <a:lnTo>
                    <a:pt x="305" y="109"/>
                  </a:lnTo>
                  <a:lnTo>
                    <a:pt x="300" y="114"/>
                  </a:lnTo>
                  <a:lnTo>
                    <a:pt x="296" y="115"/>
                  </a:lnTo>
                  <a:lnTo>
                    <a:pt x="291" y="117"/>
                  </a:lnTo>
                  <a:lnTo>
                    <a:pt x="287" y="119"/>
                  </a:lnTo>
                  <a:lnTo>
                    <a:pt x="283" y="120"/>
                  </a:lnTo>
                  <a:lnTo>
                    <a:pt x="278" y="123"/>
                  </a:lnTo>
                  <a:lnTo>
                    <a:pt x="273" y="124"/>
                  </a:lnTo>
                  <a:lnTo>
                    <a:pt x="268" y="126"/>
                  </a:lnTo>
                  <a:lnTo>
                    <a:pt x="262" y="127"/>
                  </a:lnTo>
                  <a:lnTo>
                    <a:pt x="260" y="130"/>
                  </a:lnTo>
                  <a:lnTo>
                    <a:pt x="257" y="135"/>
                  </a:lnTo>
                  <a:lnTo>
                    <a:pt x="254" y="140"/>
                  </a:lnTo>
                  <a:lnTo>
                    <a:pt x="250" y="145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9" y="164"/>
                  </a:lnTo>
                  <a:lnTo>
                    <a:pt x="252" y="169"/>
                  </a:lnTo>
                  <a:lnTo>
                    <a:pt x="257" y="180"/>
                  </a:lnTo>
                  <a:lnTo>
                    <a:pt x="263" y="189"/>
                  </a:lnTo>
                  <a:lnTo>
                    <a:pt x="271" y="196"/>
                  </a:lnTo>
                  <a:lnTo>
                    <a:pt x="279" y="204"/>
                  </a:lnTo>
                  <a:lnTo>
                    <a:pt x="288" y="210"/>
                  </a:lnTo>
                  <a:lnTo>
                    <a:pt x="298" y="217"/>
                  </a:lnTo>
                  <a:lnTo>
                    <a:pt x="308" y="224"/>
                  </a:lnTo>
                  <a:lnTo>
                    <a:pt x="317" y="231"/>
                  </a:lnTo>
                  <a:lnTo>
                    <a:pt x="321" y="231"/>
                  </a:lnTo>
                  <a:lnTo>
                    <a:pt x="326" y="231"/>
                  </a:lnTo>
                  <a:lnTo>
                    <a:pt x="330" y="231"/>
                  </a:lnTo>
                  <a:lnTo>
                    <a:pt x="334" y="231"/>
                  </a:lnTo>
                  <a:lnTo>
                    <a:pt x="339" y="231"/>
                  </a:lnTo>
                  <a:lnTo>
                    <a:pt x="344" y="231"/>
                  </a:lnTo>
                  <a:lnTo>
                    <a:pt x="349" y="231"/>
                  </a:lnTo>
                  <a:lnTo>
                    <a:pt x="354" y="231"/>
                  </a:lnTo>
                  <a:lnTo>
                    <a:pt x="358" y="228"/>
                  </a:lnTo>
                  <a:lnTo>
                    <a:pt x="363" y="222"/>
                  </a:lnTo>
                  <a:lnTo>
                    <a:pt x="368" y="215"/>
                  </a:lnTo>
                  <a:lnTo>
                    <a:pt x="373" y="209"/>
                  </a:lnTo>
                  <a:lnTo>
                    <a:pt x="377" y="200"/>
                  </a:lnTo>
                  <a:lnTo>
                    <a:pt x="380" y="192"/>
                  </a:lnTo>
                  <a:lnTo>
                    <a:pt x="383" y="183"/>
                  </a:lnTo>
                  <a:lnTo>
                    <a:pt x="383" y="176"/>
                  </a:lnTo>
                  <a:lnTo>
                    <a:pt x="385" y="171"/>
                  </a:lnTo>
                  <a:lnTo>
                    <a:pt x="388" y="167"/>
                  </a:lnTo>
                  <a:lnTo>
                    <a:pt x="392" y="163"/>
                  </a:lnTo>
                  <a:lnTo>
                    <a:pt x="398" y="160"/>
                  </a:lnTo>
                  <a:lnTo>
                    <a:pt x="404" y="158"/>
                  </a:lnTo>
                  <a:lnTo>
                    <a:pt x="410" y="156"/>
                  </a:lnTo>
                  <a:lnTo>
                    <a:pt x="417" y="155"/>
                  </a:lnTo>
                  <a:lnTo>
                    <a:pt x="423" y="155"/>
                  </a:lnTo>
                  <a:lnTo>
                    <a:pt x="497" y="213"/>
                  </a:lnTo>
                  <a:lnTo>
                    <a:pt x="495" y="221"/>
                  </a:lnTo>
                  <a:lnTo>
                    <a:pt x="492" y="227"/>
                  </a:lnTo>
                  <a:lnTo>
                    <a:pt x="487" y="232"/>
                  </a:lnTo>
                  <a:lnTo>
                    <a:pt x="482" y="238"/>
                  </a:lnTo>
                  <a:lnTo>
                    <a:pt x="476" y="243"/>
                  </a:lnTo>
                  <a:lnTo>
                    <a:pt x="470" y="248"/>
                  </a:lnTo>
                  <a:lnTo>
                    <a:pt x="464" y="253"/>
                  </a:lnTo>
                  <a:lnTo>
                    <a:pt x="458" y="259"/>
                  </a:lnTo>
                  <a:lnTo>
                    <a:pt x="451" y="264"/>
                  </a:lnTo>
                  <a:lnTo>
                    <a:pt x="446" y="269"/>
                  </a:lnTo>
                  <a:lnTo>
                    <a:pt x="441" y="275"/>
                  </a:lnTo>
                  <a:lnTo>
                    <a:pt x="438" y="282"/>
                  </a:lnTo>
                  <a:lnTo>
                    <a:pt x="434" y="288"/>
                  </a:lnTo>
                  <a:lnTo>
                    <a:pt x="433" y="296"/>
                  </a:lnTo>
                  <a:lnTo>
                    <a:pt x="433" y="304"/>
                  </a:lnTo>
                  <a:lnTo>
                    <a:pt x="434" y="313"/>
                  </a:lnTo>
                  <a:lnTo>
                    <a:pt x="439" y="323"/>
                  </a:lnTo>
                  <a:lnTo>
                    <a:pt x="446" y="329"/>
                  </a:lnTo>
                  <a:lnTo>
                    <a:pt x="456" y="335"/>
                  </a:lnTo>
                  <a:lnTo>
                    <a:pt x="467" y="339"/>
                  </a:lnTo>
                  <a:lnTo>
                    <a:pt x="478" y="343"/>
                  </a:lnTo>
                  <a:lnTo>
                    <a:pt x="488" y="348"/>
                  </a:lnTo>
                  <a:lnTo>
                    <a:pt x="497" y="354"/>
                  </a:lnTo>
                  <a:lnTo>
                    <a:pt x="505" y="362"/>
                  </a:lnTo>
                  <a:lnTo>
                    <a:pt x="442" y="445"/>
                  </a:lnTo>
                  <a:lnTo>
                    <a:pt x="343" y="362"/>
                  </a:lnTo>
                  <a:lnTo>
                    <a:pt x="336" y="366"/>
                  </a:lnTo>
                  <a:lnTo>
                    <a:pt x="329" y="370"/>
                  </a:lnTo>
                  <a:lnTo>
                    <a:pt x="323" y="377"/>
                  </a:lnTo>
                  <a:lnTo>
                    <a:pt x="317" y="382"/>
                  </a:lnTo>
                  <a:lnTo>
                    <a:pt x="312" y="388"/>
                  </a:lnTo>
                  <a:lnTo>
                    <a:pt x="306" y="395"/>
                  </a:lnTo>
                  <a:lnTo>
                    <a:pt x="302" y="401"/>
                  </a:lnTo>
                  <a:lnTo>
                    <a:pt x="296" y="408"/>
                  </a:lnTo>
                  <a:lnTo>
                    <a:pt x="292" y="415"/>
                  </a:lnTo>
                  <a:lnTo>
                    <a:pt x="287" y="423"/>
                  </a:lnTo>
                  <a:lnTo>
                    <a:pt x="283" y="430"/>
                  </a:lnTo>
                  <a:lnTo>
                    <a:pt x="278" y="437"/>
                  </a:lnTo>
                  <a:lnTo>
                    <a:pt x="272" y="445"/>
                  </a:lnTo>
                  <a:lnTo>
                    <a:pt x="267" y="452"/>
                  </a:lnTo>
                  <a:lnTo>
                    <a:pt x="262" y="459"/>
                  </a:lnTo>
                  <a:lnTo>
                    <a:pt x="256" y="465"/>
                  </a:lnTo>
                  <a:lnTo>
                    <a:pt x="252" y="46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grayWhite">
            <a:xfrm>
              <a:off x="538" y="441"/>
              <a:ext cx="512" cy="509"/>
            </a:xfrm>
            <a:custGeom>
              <a:avLst/>
              <a:gdLst/>
              <a:ahLst/>
              <a:cxnLst>
                <a:cxn ang="0">
                  <a:pos x="67" y="492"/>
                </a:cxn>
                <a:cxn ang="0">
                  <a:pos x="45" y="451"/>
                </a:cxn>
                <a:cxn ang="0">
                  <a:pos x="68" y="418"/>
                </a:cxn>
                <a:cxn ang="0">
                  <a:pos x="106" y="391"/>
                </a:cxn>
                <a:cxn ang="0">
                  <a:pos x="105" y="352"/>
                </a:cxn>
                <a:cxn ang="0">
                  <a:pos x="79" y="324"/>
                </a:cxn>
                <a:cxn ang="0">
                  <a:pos x="44" y="302"/>
                </a:cxn>
                <a:cxn ang="0">
                  <a:pos x="7" y="280"/>
                </a:cxn>
                <a:cxn ang="0">
                  <a:pos x="2" y="258"/>
                </a:cxn>
                <a:cxn ang="0">
                  <a:pos x="13" y="239"/>
                </a:cxn>
                <a:cxn ang="0">
                  <a:pos x="29" y="220"/>
                </a:cxn>
                <a:cxn ang="0">
                  <a:pos x="43" y="201"/>
                </a:cxn>
                <a:cxn ang="0">
                  <a:pos x="65" y="184"/>
                </a:cxn>
                <a:cxn ang="0">
                  <a:pos x="100" y="191"/>
                </a:cxn>
                <a:cxn ang="0">
                  <a:pos x="124" y="210"/>
                </a:cxn>
                <a:cxn ang="0">
                  <a:pos x="150" y="233"/>
                </a:cxn>
                <a:cxn ang="0">
                  <a:pos x="179" y="232"/>
                </a:cxn>
                <a:cxn ang="0">
                  <a:pos x="207" y="223"/>
                </a:cxn>
                <a:cxn ang="0">
                  <a:pos x="230" y="198"/>
                </a:cxn>
                <a:cxn ang="0">
                  <a:pos x="242" y="165"/>
                </a:cxn>
                <a:cxn ang="0">
                  <a:pos x="226" y="143"/>
                </a:cxn>
                <a:cxn ang="0">
                  <a:pos x="203" y="132"/>
                </a:cxn>
                <a:cxn ang="0">
                  <a:pos x="176" y="122"/>
                </a:cxn>
                <a:cxn ang="0">
                  <a:pos x="153" y="111"/>
                </a:cxn>
                <a:cxn ang="0">
                  <a:pos x="142" y="80"/>
                </a:cxn>
                <a:cxn ang="0">
                  <a:pos x="163" y="50"/>
                </a:cxn>
                <a:cxn ang="0">
                  <a:pos x="187" y="36"/>
                </a:cxn>
                <a:cxn ang="0">
                  <a:pos x="211" y="18"/>
                </a:cxn>
                <a:cxn ang="0">
                  <a:pos x="243" y="28"/>
                </a:cxn>
                <a:cxn ang="0">
                  <a:pos x="277" y="54"/>
                </a:cxn>
                <a:cxn ang="0">
                  <a:pos x="314" y="72"/>
                </a:cxn>
                <a:cxn ang="0">
                  <a:pos x="355" y="68"/>
                </a:cxn>
                <a:cxn ang="0">
                  <a:pos x="382" y="36"/>
                </a:cxn>
                <a:cxn ang="0">
                  <a:pos x="411" y="3"/>
                </a:cxn>
                <a:cxn ang="0">
                  <a:pos x="453" y="10"/>
                </a:cxn>
                <a:cxn ang="0">
                  <a:pos x="486" y="36"/>
                </a:cxn>
                <a:cxn ang="0">
                  <a:pos x="489" y="68"/>
                </a:cxn>
                <a:cxn ang="0">
                  <a:pos x="466" y="88"/>
                </a:cxn>
                <a:cxn ang="0">
                  <a:pos x="437" y="107"/>
                </a:cxn>
                <a:cxn ang="0">
                  <a:pos x="422" y="133"/>
                </a:cxn>
                <a:cxn ang="0">
                  <a:pos x="419" y="317"/>
                </a:cxn>
                <a:cxn ang="0">
                  <a:pos x="388" y="302"/>
                </a:cxn>
                <a:cxn ang="0">
                  <a:pos x="364" y="273"/>
                </a:cxn>
                <a:cxn ang="0">
                  <a:pos x="336" y="250"/>
                </a:cxn>
                <a:cxn ang="0">
                  <a:pos x="299" y="252"/>
                </a:cxn>
                <a:cxn ang="0">
                  <a:pos x="275" y="270"/>
                </a:cxn>
                <a:cxn ang="0">
                  <a:pos x="255" y="294"/>
                </a:cxn>
                <a:cxn ang="0">
                  <a:pos x="242" y="323"/>
                </a:cxn>
                <a:cxn ang="0">
                  <a:pos x="241" y="353"/>
                </a:cxn>
                <a:cxn ang="0">
                  <a:pos x="257" y="364"/>
                </a:cxn>
                <a:cxn ang="0">
                  <a:pos x="279" y="368"/>
                </a:cxn>
                <a:cxn ang="0">
                  <a:pos x="304" y="370"/>
                </a:cxn>
                <a:cxn ang="0">
                  <a:pos x="330" y="376"/>
                </a:cxn>
                <a:cxn ang="0">
                  <a:pos x="353" y="407"/>
                </a:cxn>
                <a:cxn ang="0">
                  <a:pos x="352" y="443"/>
                </a:cxn>
                <a:cxn ang="0">
                  <a:pos x="334" y="462"/>
                </a:cxn>
                <a:cxn ang="0">
                  <a:pos x="311" y="479"/>
                </a:cxn>
                <a:cxn ang="0">
                  <a:pos x="278" y="465"/>
                </a:cxn>
                <a:cxn ang="0">
                  <a:pos x="241" y="445"/>
                </a:cxn>
                <a:cxn ang="0">
                  <a:pos x="202" y="432"/>
                </a:cxn>
                <a:cxn ang="0">
                  <a:pos x="98" y="508"/>
                </a:cxn>
              </a:cxnLst>
              <a:rect l="0" t="0" r="r" b="b"/>
              <a:pathLst>
                <a:path w="512" h="509">
                  <a:moveTo>
                    <a:pt x="98" y="508"/>
                  </a:moveTo>
                  <a:lnTo>
                    <a:pt x="86" y="504"/>
                  </a:lnTo>
                  <a:lnTo>
                    <a:pt x="76" y="498"/>
                  </a:lnTo>
                  <a:lnTo>
                    <a:pt x="67" y="492"/>
                  </a:lnTo>
                  <a:lnTo>
                    <a:pt x="60" y="483"/>
                  </a:lnTo>
                  <a:lnTo>
                    <a:pt x="53" y="474"/>
                  </a:lnTo>
                  <a:lnTo>
                    <a:pt x="49" y="463"/>
                  </a:lnTo>
                  <a:lnTo>
                    <a:pt x="45" y="451"/>
                  </a:lnTo>
                  <a:lnTo>
                    <a:pt x="43" y="439"/>
                  </a:lnTo>
                  <a:lnTo>
                    <a:pt x="49" y="432"/>
                  </a:lnTo>
                  <a:lnTo>
                    <a:pt x="58" y="425"/>
                  </a:lnTo>
                  <a:lnTo>
                    <a:pt x="68" y="418"/>
                  </a:lnTo>
                  <a:lnTo>
                    <a:pt x="78" y="413"/>
                  </a:lnTo>
                  <a:lnTo>
                    <a:pt x="88" y="407"/>
                  </a:lnTo>
                  <a:lnTo>
                    <a:pt x="98" y="399"/>
                  </a:lnTo>
                  <a:lnTo>
                    <a:pt x="106" y="391"/>
                  </a:lnTo>
                  <a:lnTo>
                    <a:pt x="113" y="380"/>
                  </a:lnTo>
                  <a:lnTo>
                    <a:pt x="112" y="370"/>
                  </a:lnTo>
                  <a:lnTo>
                    <a:pt x="109" y="360"/>
                  </a:lnTo>
                  <a:lnTo>
                    <a:pt x="105" y="352"/>
                  </a:lnTo>
                  <a:lnTo>
                    <a:pt x="100" y="344"/>
                  </a:lnTo>
                  <a:lnTo>
                    <a:pt x="93" y="337"/>
                  </a:lnTo>
                  <a:lnTo>
                    <a:pt x="87" y="330"/>
                  </a:lnTo>
                  <a:lnTo>
                    <a:pt x="79" y="324"/>
                  </a:lnTo>
                  <a:lnTo>
                    <a:pt x="71" y="318"/>
                  </a:lnTo>
                  <a:lnTo>
                    <a:pt x="62" y="313"/>
                  </a:lnTo>
                  <a:lnTo>
                    <a:pt x="53" y="308"/>
                  </a:lnTo>
                  <a:lnTo>
                    <a:pt x="44" y="302"/>
                  </a:lnTo>
                  <a:lnTo>
                    <a:pt x="35" y="297"/>
                  </a:lnTo>
                  <a:lnTo>
                    <a:pt x="25" y="291"/>
                  </a:lnTo>
                  <a:lnTo>
                    <a:pt x="17" y="286"/>
                  </a:lnTo>
                  <a:lnTo>
                    <a:pt x="7" y="280"/>
                  </a:lnTo>
                  <a:lnTo>
                    <a:pt x="0" y="273"/>
                  </a:lnTo>
                  <a:lnTo>
                    <a:pt x="0" y="268"/>
                  </a:lnTo>
                  <a:lnTo>
                    <a:pt x="0" y="263"/>
                  </a:lnTo>
                  <a:lnTo>
                    <a:pt x="2" y="258"/>
                  </a:lnTo>
                  <a:lnTo>
                    <a:pt x="4" y="253"/>
                  </a:lnTo>
                  <a:lnTo>
                    <a:pt x="7" y="248"/>
                  </a:lnTo>
                  <a:lnTo>
                    <a:pt x="10" y="244"/>
                  </a:lnTo>
                  <a:lnTo>
                    <a:pt x="13" y="239"/>
                  </a:lnTo>
                  <a:lnTo>
                    <a:pt x="17" y="234"/>
                  </a:lnTo>
                  <a:lnTo>
                    <a:pt x="20" y="230"/>
                  </a:lnTo>
                  <a:lnTo>
                    <a:pt x="24" y="225"/>
                  </a:lnTo>
                  <a:lnTo>
                    <a:pt x="29" y="220"/>
                  </a:lnTo>
                  <a:lnTo>
                    <a:pt x="32" y="216"/>
                  </a:lnTo>
                  <a:lnTo>
                    <a:pt x="37" y="210"/>
                  </a:lnTo>
                  <a:lnTo>
                    <a:pt x="40" y="205"/>
                  </a:lnTo>
                  <a:lnTo>
                    <a:pt x="43" y="201"/>
                  </a:lnTo>
                  <a:lnTo>
                    <a:pt x="46" y="195"/>
                  </a:lnTo>
                  <a:lnTo>
                    <a:pt x="51" y="190"/>
                  </a:lnTo>
                  <a:lnTo>
                    <a:pt x="58" y="186"/>
                  </a:lnTo>
                  <a:lnTo>
                    <a:pt x="65" y="184"/>
                  </a:lnTo>
                  <a:lnTo>
                    <a:pt x="73" y="184"/>
                  </a:lnTo>
                  <a:lnTo>
                    <a:pt x="82" y="186"/>
                  </a:lnTo>
                  <a:lnTo>
                    <a:pt x="91" y="187"/>
                  </a:lnTo>
                  <a:lnTo>
                    <a:pt x="100" y="191"/>
                  </a:lnTo>
                  <a:lnTo>
                    <a:pt x="109" y="195"/>
                  </a:lnTo>
                  <a:lnTo>
                    <a:pt x="114" y="199"/>
                  </a:lnTo>
                  <a:lnTo>
                    <a:pt x="120" y="205"/>
                  </a:lnTo>
                  <a:lnTo>
                    <a:pt x="124" y="210"/>
                  </a:lnTo>
                  <a:lnTo>
                    <a:pt x="130" y="216"/>
                  </a:lnTo>
                  <a:lnTo>
                    <a:pt x="136" y="222"/>
                  </a:lnTo>
                  <a:lnTo>
                    <a:pt x="143" y="228"/>
                  </a:lnTo>
                  <a:lnTo>
                    <a:pt x="150" y="233"/>
                  </a:lnTo>
                  <a:lnTo>
                    <a:pt x="160" y="237"/>
                  </a:lnTo>
                  <a:lnTo>
                    <a:pt x="166" y="236"/>
                  </a:lnTo>
                  <a:lnTo>
                    <a:pt x="173" y="234"/>
                  </a:lnTo>
                  <a:lnTo>
                    <a:pt x="179" y="232"/>
                  </a:lnTo>
                  <a:lnTo>
                    <a:pt x="186" y="230"/>
                  </a:lnTo>
                  <a:lnTo>
                    <a:pt x="193" y="228"/>
                  </a:lnTo>
                  <a:lnTo>
                    <a:pt x="200" y="225"/>
                  </a:lnTo>
                  <a:lnTo>
                    <a:pt x="207" y="223"/>
                  </a:lnTo>
                  <a:lnTo>
                    <a:pt x="215" y="220"/>
                  </a:lnTo>
                  <a:lnTo>
                    <a:pt x="218" y="213"/>
                  </a:lnTo>
                  <a:lnTo>
                    <a:pt x="224" y="205"/>
                  </a:lnTo>
                  <a:lnTo>
                    <a:pt x="230" y="198"/>
                  </a:lnTo>
                  <a:lnTo>
                    <a:pt x="235" y="190"/>
                  </a:lnTo>
                  <a:lnTo>
                    <a:pt x="239" y="182"/>
                  </a:lnTo>
                  <a:lnTo>
                    <a:pt x="242" y="174"/>
                  </a:lnTo>
                  <a:lnTo>
                    <a:pt x="242" y="165"/>
                  </a:lnTo>
                  <a:lnTo>
                    <a:pt x="238" y="156"/>
                  </a:lnTo>
                  <a:lnTo>
                    <a:pt x="235" y="151"/>
                  </a:lnTo>
                  <a:lnTo>
                    <a:pt x="230" y="147"/>
                  </a:lnTo>
                  <a:lnTo>
                    <a:pt x="226" y="143"/>
                  </a:lnTo>
                  <a:lnTo>
                    <a:pt x="220" y="140"/>
                  </a:lnTo>
                  <a:lnTo>
                    <a:pt x="215" y="136"/>
                  </a:lnTo>
                  <a:lnTo>
                    <a:pt x="209" y="134"/>
                  </a:lnTo>
                  <a:lnTo>
                    <a:pt x="203" y="132"/>
                  </a:lnTo>
                  <a:lnTo>
                    <a:pt x="196" y="129"/>
                  </a:lnTo>
                  <a:lnTo>
                    <a:pt x="189" y="127"/>
                  </a:lnTo>
                  <a:lnTo>
                    <a:pt x="183" y="125"/>
                  </a:lnTo>
                  <a:lnTo>
                    <a:pt x="176" y="122"/>
                  </a:lnTo>
                  <a:lnTo>
                    <a:pt x="170" y="121"/>
                  </a:lnTo>
                  <a:lnTo>
                    <a:pt x="164" y="117"/>
                  </a:lnTo>
                  <a:lnTo>
                    <a:pt x="158" y="114"/>
                  </a:lnTo>
                  <a:lnTo>
                    <a:pt x="153" y="111"/>
                  </a:lnTo>
                  <a:lnTo>
                    <a:pt x="148" y="106"/>
                  </a:lnTo>
                  <a:lnTo>
                    <a:pt x="143" y="98"/>
                  </a:lnTo>
                  <a:lnTo>
                    <a:pt x="142" y="90"/>
                  </a:lnTo>
                  <a:lnTo>
                    <a:pt x="142" y="80"/>
                  </a:lnTo>
                  <a:lnTo>
                    <a:pt x="145" y="72"/>
                  </a:lnTo>
                  <a:lnTo>
                    <a:pt x="149" y="64"/>
                  </a:lnTo>
                  <a:lnTo>
                    <a:pt x="156" y="57"/>
                  </a:lnTo>
                  <a:lnTo>
                    <a:pt x="163" y="50"/>
                  </a:lnTo>
                  <a:lnTo>
                    <a:pt x="172" y="46"/>
                  </a:lnTo>
                  <a:lnTo>
                    <a:pt x="177" y="43"/>
                  </a:lnTo>
                  <a:lnTo>
                    <a:pt x="183" y="39"/>
                  </a:lnTo>
                  <a:lnTo>
                    <a:pt x="187" y="36"/>
                  </a:lnTo>
                  <a:lnTo>
                    <a:pt x="193" y="31"/>
                  </a:lnTo>
                  <a:lnTo>
                    <a:pt x="199" y="27"/>
                  </a:lnTo>
                  <a:lnTo>
                    <a:pt x="205" y="23"/>
                  </a:lnTo>
                  <a:lnTo>
                    <a:pt x="211" y="18"/>
                  </a:lnTo>
                  <a:lnTo>
                    <a:pt x="218" y="14"/>
                  </a:lnTo>
                  <a:lnTo>
                    <a:pt x="226" y="18"/>
                  </a:lnTo>
                  <a:lnTo>
                    <a:pt x="235" y="22"/>
                  </a:lnTo>
                  <a:lnTo>
                    <a:pt x="243" y="28"/>
                  </a:lnTo>
                  <a:lnTo>
                    <a:pt x="251" y="34"/>
                  </a:lnTo>
                  <a:lnTo>
                    <a:pt x="259" y="40"/>
                  </a:lnTo>
                  <a:lnTo>
                    <a:pt x="267" y="47"/>
                  </a:lnTo>
                  <a:lnTo>
                    <a:pt x="277" y="54"/>
                  </a:lnTo>
                  <a:lnTo>
                    <a:pt x="286" y="60"/>
                  </a:lnTo>
                  <a:lnTo>
                    <a:pt x="294" y="65"/>
                  </a:lnTo>
                  <a:lnTo>
                    <a:pt x="304" y="69"/>
                  </a:lnTo>
                  <a:lnTo>
                    <a:pt x="314" y="72"/>
                  </a:lnTo>
                  <a:lnTo>
                    <a:pt x="324" y="75"/>
                  </a:lnTo>
                  <a:lnTo>
                    <a:pt x="334" y="74"/>
                  </a:lnTo>
                  <a:lnTo>
                    <a:pt x="344" y="72"/>
                  </a:lnTo>
                  <a:lnTo>
                    <a:pt x="355" y="68"/>
                  </a:lnTo>
                  <a:lnTo>
                    <a:pt x="367" y="60"/>
                  </a:lnTo>
                  <a:lnTo>
                    <a:pt x="373" y="54"/>
                  </a:lnTo>
                  <a:lnTo>
                    <a:pt x="378" y="46"/>
                  </a:lnTo>
                  <a:lnTo>
                    <a:pt x="382" y="36"/>
                  </a:lnTo>
                  <a:lnTo>
                    <a:pt x="387" y="27"/>
                  </a:lnTo>
                  <a:lnTo>
                    <a:pt x="393" y="18"/>
                  </a:lnTo>
                  <a:lnTo>
                    <a:pt x="401" y="10"/>
                  </a:lnTo>
                  <a:lnTo>
                    <a:pt x="411" y="3"/>
                  </a:lnTo>
                  <a:lnTo>
                    <a:pt x="422" y="0"/>
                  </a:lnTo>
                  <a:lnTo>
                    <a:pt x="432" y="3"/>
                  </a:lnTo>
                  <a:lnTo>
                    <a:pt x="442" y="6"/>
                  </a:lnTo>
                  <a:lnTo>
                    <a:pt x="453" y="10"/>
                  </a:lnTo>
                  <a:lnTo>
                    <a:pt x="463" y="15"/>
                  </a:lnTo>
                  <a:lnTo>
                    <a:pt x="472" y="21"/>
                  </a:lnTo>
                  <a:lnTo>
                    <a:pt x="479" y="28"/>
                  </a:lnTo>
                  <a:lnTo>
                    <a:pt x="486" y="36"/>
                  </a:lnTo>
                  <a:lnTo>
                    <a:pt x="492" y="46"/>
                  </a:lnTo>
                  <a:lnTo>
                    <a:pt x="493" y="54"/>
                  </a:lnTo>
                  <a:lnTo>
                    <a:pt x="492" y="61"/>
                  </a:lnTo>
                  <a:lnTo>
                    <a:pt x="489" y="68"/>
                  </a:lnTo>
                  <a:lnTo>
                    <a:pt x="485" y="73"/>
                  </a:lnTo>
                  <a:lnTo>
                    <a:pt x="479" y="79"/>
                  </a:lnTo>
                  <a:lnTo>
                    <a:pt x="473" y="83"/>
                  </a:lnTo>
                  <a:lnTo>
                    <a:pt x="466" y="88"/>
                  </a:lnTo>
                  <a:lnTo>
                    <a:pt x="458" y="93"/>
                  </a:lnTo>
                  <a:lnTo>
                    <a:pt x="451" y="97"/>
                  </a:lnTo>
                  <a:lnTo>
                    <a:pt x="443" y="101"/>
                  </a:lnTo>
                  <a:lnTo>
                    <a:pt x="437" y="107"/>
                  </a:lnTo>
                  <a:lnTo>
                    <a:pt x="431" y="112"/>
                  </a:lnTo>
                  <a:lnTo>
                    <a:pt x="427" y="118"/>
                  </a:lnTo>
                  <a:lnTo>
                    <a:pt x="423" y="125"/>
                  </a:lnTo>
                  <a:lnTo>
                    <a:pt x="422" y="133"/>
                  </a:lnTo>
                  <a:lnTo>
                    <a:pt x="422" y="142"/>
                  </a:lnTo>
                  <a:lnTo>
                    <a:pt x="511" y="227"/>
                  </a:lnTo>
                  <a:lnTo>
                    <a:pt x="429" y="316"/>
                  </a:lnTo>
                  <a:lnTo>
                    <a:pt x="419" y="317"/>
                  </a:lnTo>
                  <a:lnTo>
                    <a:pt x="411" y="315"/>
                  </a:lnTo>
                  <a:lnTo>
                    <a:pt x="402" y="312"/>
                  </a:lnTo>
                  <a:lnTo>
                    <a:pt x="395" y="308"/>
                  </a:lnTo>
                  <a:lnTo>
                    <a:pt x="388" y="302"/>
                  </a:lnTo>
                  <a:lnTo>
                    <a:pt x="382" y="295"/>
                  </a:lnTo>
                  <a:lnTo>
                    <a:pt x="376" y="288"/>
                  </a:lnTo>
                  <a:lnTo>
                    <a:pt x="370" y="281"/>
                  </a:lnTo>
                  <a:lnTo>
                    <a:pt x="364" y="273"/>
                  </a:lnTo>
                  <a:lnTo>
                    <a:pt x="358" y="266"/>
                  </a:lnTo>
                  <a:lnTo>
                    <a:pt x="351" y="260"/>
                  </a:lnTo>
                  <a:lnTo>
                    <a:pt x="344" y="255"/>
                  </a:lnTo>
                  <a:lnTo>
                    <a:pt x="336" y="250"/>
                  </a:lnTo>
                  <a:lnTo>
                    <a:pt x="327" y="248"/>
                  </a:lnTo>
                  <a:lnTo>
                    <a:pt x="317" y="247"/>
                  </a:lnTo>
                  <a:lnTo>
                    <a:pt x="305" y="248"/>
                  </a:lnTo>
                  <a:lnTo>
                    <a:pt x="299" y="252"/>
                  </a:lnTo>
                  <a:lnTo>
                    <a:pt x="293" y="255"/>
                  </a:lnTo>
                  <a:lnTo>
                    <a:pt x="287" y="260"/>
                  </a:lnTo>
                  <a:lnTo>
                    <a:pt x="281" y="265"/>
                  </a:lnTo>
                  <a:lnTo>
                    <a:pt x="275" y="270"/>
                  </a:lnTo>
                  <a:lnTo>
                    <a:pt x="270" y="275"/>
                  </a:lnTo>
                  <a:lnTo>
                    <a:pt x="265" y="281"/>
                  </a:lnTo>
                  <a:lnTo>
                    <a:pt x="260" y="288"/>
                  </a:lnTo>
                  <a:lnTo>
                    <a:pt x="255" y="294"/>
                  </a:lnTo>
                  <a:lnTo>
                    <a:pt x="251" y="300"/>
                  </a:lnTo>
                  <a:lnTo>
                    <a:pt x="247" y="308"/>
                  </a:lnTo>
                  <a:lnTo>
                    <a:pt x="244" y="315"/>
                  </a:lnTo>
                  <a:lnTo>
                    <a:pt x="242" y="323"/>
                  </a:lnTo>
                  <a:lnTo>
                    <a:pt x="239" y="331"/>
                  </a:lnTo>
                  <a:lnTo>
                    <a:pt x="238" y="339"/>
                  </a:lnTo>
                  <a:lnTo>
                    <a:pt x="238" y="348"/>
                  </a:lnTo>
                  <a:lnTo>
                    <a:pt x="241" y="353"/>
                  </a:lnTo>
                  <a:lnTo>
                    <a:pt x="244" y="356"/>
                  </a:lnTo>
                  <a:lnTo>
                    <a:pt x="248" y="360"/>
                  </a:lnTo>
                  <a:lnTo>
                    <a:pt x="252" y="362"/>
                  </a:lnTo>
                  <a:lnTo>
                    <a:pt x="257" y="364"/>
                  </a:lnTo>
                  <a:lnTo>
                    <a:pt x="262" y="366"/>
                  </a:lnTo>
                  <a:lnTo>
                    <a:pt x="267" y="367"/>
                  </a:lnTo>
                  <a:lnTo>
                    <a:pt x="274" y="368"/>
                  </a:lnTo>
                  <a:lnTo>
                    <a:pt x="279" y="368"/>
                  </a:lnTo>
                  <a:lnTo>
                    <a:pt x="285" y="369"/>
                  </a:lnTo>
                  <a:lnTo>
                    <a:pt x="292" y="370"/>
                  </a:lnTo>
                  <a:lnTo>
                    <a:pt x="298" y="370"/>
                  </a:lnTo>
                  <a:lnTo>
                    <a:pt x="304" y="370"/>
                  </a:lnTo>
                  <a:lnTo>
                    <a:pt x="309" y="371"/>
                  </a:lnTo>
                  <a:lnTo>
                    <a:pt x="315" y="371"/>
                  </a:lnTo>
                  <a:lnTo>
                    <a:pt x="320" y="373"/>
                  </a:lnTo>
                  <a:lnTo>
                    <a:pt x="330" y="376"/>
                  </a:lnTo>
                  <a:lnTo>
                    <a:pt x="337" y="382"/>
                  </a:lnTo>
                  <a:lnTo>
                    <a:pt x="344" y="389"/>
                  </a:lnTo>
                  <a:lnTo>
                    <a:pt x="349" y="398"/>
                  </a:lnTo>
                  <a:lnTo>
                    <a:pt x="353" y="407"/>
                  </a:lnTo>
                  <a:lnTo>
                    <a:pt x="355" y="417"/>
                  </a:lnTo>
                  <a:lnTo>
                    <a:pt x="356" y="427"/>
                  </a:lnTo>
                  <a:lnTo>
                    <a:pt x="355" y="436"/>
                  </a:lnTo>
                  <a:lnTo>
                    <a:pt x="352" y="443"/>
                  </a:lnTo>
                  <a:lnTo>
                    <a:pt x="348" y="448"/>
                  </a:lnTo>
                  <a:lnTo>
                    <a:pt x="343" y="453"/>
                  </a:lnTo>
                  <a:lnTo>
                    <a:pt x="339" y="458"/>
                  </a:lnTo>
                  <a:lnTo>
                    <a:pt x="334" y="462"/>
                  </a:lnTo>
                  <a:lnTo>
                    <a:pt x="330" y="468"/>
                  </a:lnTo>
                  <a:lnTo>
                    <a:pt x="324" y="473"/>
                  </a:lnTo>
                  <a:lnTo>
                    <a:pt x="320" y="479"/>
                  </a:lnTo>
                  <a:lnTo>
                    <a:pt x="311" y="479"/>
                  </a:lnTo>
                  <a:lnTo>
                    <a:pt x="304" y="477"/>
                  </a:lnTo>
                  <a:lnTo>
                    <a:pt x="295" y="474"/>
                  </a:lnTo>
                  <a:lnTo>
                    <a:pt x="286" y="470"/>
                  </a:lnTo>
                  <a:lnTo>
                    <a:pt x="278" y="465"/>
                  </a:lnTo>
                  <a:lnTo>
                    <a:pt x="268" y="461"/>
                  </a:lnTo>
                  <a:lnTo>
                    <a:pt x="259" y="455"/>
                  </a:lnTo>
                  <a:lnTo>
                    <a:pt x="250" y="450"/>
                  </a:lnTo>
                  <a:lnTo>
                    <a:pt x="241" y="445"/>
                  </a:lnTo>
                  <a:lnTo>
                    <a:pt x="231" y="441"/>
                  </a:lnTo>
                  <a:lnTo>
                    <a:pt x="222" y="437"/>
                  </a:lnTo>
                  <a:lnTo>
                    <a:pt x="211" y="435"/>
                  </a:lnTo>
                  <a:lnTo>
                    <a:pt x="202" y="432"/>
                  </a:lnTo>
                  <a:lnTo>
                    <a:pt x="193" y="432"/>
                  </a:lnTo>
                  <a:lnTo>
                    <a:pt x="182" y="433"/>
                  </a:lnTo>
                  <a:lnTo>
                    <a:pt x="172" y="436"/>
                  </a:lnTo>
                  <a:lnTo>
                    <a:pt x="98" y="50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White">
            <a:xfrm>
              <a:off x="459" y="2344"/>
              <a:ext cx="506" cy="470"/>
            </a:xfrm>
            <a:custGeom>
              <a:avLst/>
              <a:gdLst/>
              <a:ahLst/>
              <a:cxnLst>
                <a:cxn ang="0">
                  <a:pos x="229" y="453"/>
                </a:cxn>
                <a:cxn ang="0">
                  <a:pos x="200" y="429"/>
                </a:cxn>
                <a:cxn ang="0">
                  <a:pos x="175" y="402"/>
                </a:cxn>
                <a:cxn ang="0">
                  <a:pos x="158" y="368"/>
                </a:cxn>
                <a:cxn ang="0">
                  <a:pos x="241" y="275"/>
                </a:cxn>
                <a:cxn ang="0">
                  <a:pos x="224" y="248"/>
                </a:cxn>
                <a:cxn ang="0">
                  <a:pos x="198" y="228"/>
                </a:cxn>
                <a:cxn ang="0">
                  <a:pos x="166" y="214"/>
                </a:cxn>
                <a:cxn ang="0">
                  <a:pos x="139" y="217"/>
                </a:cxn>
                <a:cxn ang="0">
                  <a:pos x="128" y="238"/>
                </a:cxn>
                <a:cxn ang="0">
                  <a:pos x="120" y="262"/>
                </a:cxn>
                <a:cxn ang="0">
                  <a:pos x="104" y="283"/>
                </a:cxn>
                <a:cxn ang="0">
                  <a:pos x="77" y="291"/>
                </a:cxn>
                <a:cxn ang="0">
                  <a:pos x="53" y="288"/>
                </a:cxn>
                <a:cxn ang="0">
                  <a:pos x="31" y="275"/>
                </a:cxn>
                <a:cxn ang="0">
                  <a:pos x="12" y="257"/>
                </a:cxn>
                <a:cxn ang="0">
                  <a:pos x="61" y="109"/>
                </a:cxn>
                <a:cxn ang="0">
                  <a:pos x="24" y="85"/>
                </a:cxn>
                <a:cxn ang="0">
                  <a:pos x="0" y="53"/>
                </a:cxn>
                <a:cxn ang="0">
                  <a:pos x="19" y="22"/>
                </a:cxn>
                <a:cxn ang="0">
                  <a:pos x="54" y="0"/>
                </a:cxn>
                <a:cxn ang="0">
                  <a:pos x="82" y="6"/>
                </a:cxn>
                <a:cxn ang="0">
                  <a:pos x="103" y="29"/>
                </a:cxn>
                <a:cxn ang="0">
                  <a:pos x="132" y="57"/>
                </a:cxn>
                <a:cxn ang="0">
                  <a:pos x="175" y="64"/>
                </a:cxn>
                <a:cxn ang="0">
                  <a:pos x="215" y="43"/>
                </a:cxn>
                <a:cxn ang="0">
                  <a:pos x="243" y="16"/>
                </a:cxn>
                <a:cxn ang="0">
                  <a:pos x="265" y="22"/>
                </a:cxn>
                <a:cxn ang="0">
                  <a:pos x="284" y="34"/>
                </a:cxn>
                <a:cxn ang="0">
                  <a:pos x="301" y="52"/>
                </a:cxn>
                <a:cxn ang="0">
                  <a:pos x="318" y="72"/>
                </a:cxn>
                <a:cxn ang="0">
                  <a:pos x="314" y="98"/>
                </a:cxn>
                <a:cxn ang="0">
                  <a:pos x="296" y="115"/>
                </a:cxn>
                <a:cxn ang="0">
                  <a:pos x="278" y="123"/>
                </a:cxn>
                <a:cxn ang="0">
                  <a:pos x="260" y="130"/>
                </a:cxn>
                <a:cxn ang="0">
                  <a:pos x="249" y="152"/>
                </a:cxn>
                <a:cxn ang="0">
                  <a:pos x="257" y="180"/>
                </a:cxn>
                <a:cxn ang="0">
                  <a:pos x="288" y="210"/>
                </a:cxn>
                <a:cxn ang="0">
                  <a:pos x="321" y="231"/>
                </a:cxn>
                <a:cxn ang="0">
                  <a:pos x="339" y="231"/>
                </a:cxn>
                <a:cxn ang="0">
                  <a:pos x="358" y="228"/>
                </a:cxn>
                <a:cxn ang="0">
                  <a:pos x="377" y="200"/>
                </a:cxn>
                <a:cxn ang="0">
                  <a:pos x="385" y="171"/>
                </a:cxn>
                <a:cxn ang="0">
                  <a:pos x="404" y="158"/>
                </a:cxn>
                <a:cxn ang="0">
                  <a:pos x="497" y="213"/>
                </a:cxn>
                <a:cxn ang="0">
                  <a:pos x="482" y="238"/>
                </a:cxn>
                <a:cxn ang="0">
                  <a:pos x="458" y="259"/>
                </a:cxn>
                <a:cxn ang="0">
                  <a:pos x="438" y="282"/>
                </a:cxn>
                <a:cxn ang="0">
                  <a:pos x="434" y="313"/>
                </a:cxn>
                <a:cxn ang="0">
                  <a:pos x="467" y="339"/>
                </a:cxn>
                <a:cxn ang="0">
                  <a:pos x="505" y="362"/>
                </a:cxn>
                <a:cxn ang="0">
                  <a:pos x="329" y="370"/>
                </a:cxn>
                <a:cxn ang="0">
                  <a:pos x="306" y="395"/>
                </a:cxn>
                <a:cxn ang="0">
                  <a:pos x="287" y="423"/>
                </a:cxn>
                <a:cxn ang="0">
                  <a:pos x="267" y="452"/>
                </a:cxn>
              </a:cxnLst>
              <a:rect l="0" t="0" r="r" b="b"/>
              <a:pathLst>
                <a:path w="506" h="470">
                  <a:moveTo>
                    <a:pt x="252" y="469"/>
                  </a:moveTo>
                  <a:lnTo>
                    <a:pt x="245" y="463"/>
                  </a:lnTo>
                  <a:lnTo>
                    <a:pt x="237" y="458"/>
                  </a:lnTo>
                  <a:lnTo>
                    <a:pt x="229" y="453"/>
                  </a:lnTo>
                  <a:lnTo>
                    <a:pt x="221" y="447"/>
                  </a:lnTo>
                  <a:lnTo>
                    <a:pt x="214" y="441"/>
                  </a:lnTo>
                  <a:lnTo>
                    <a:pt x="207" y="435"/>
                  </a:lnTo>
                  <a:lnTo>
                    <a:pt x="200" y="429"/>
                  </a:lnTo>
                  <a:lnTo>
                    <a:pt x="193" y="423"/>
                  </a:lnTo>
                  <a:lnTo>
                    <a:pt x="187" y="416"/>
                  </a:lnTo>
                  <a:lnTo>
                    <a:pt x="181" y="409"/>
                  </a:lnTo>
                  <a:lnTo>
                    <a:pt x="175" y="402"/>
                  </a:lnTo>
                  <a:lnTo>
                    <a:pt x="171" y="394"/>
                  </a:lnTo>
                  <a:lnTo>
                    <a:pt x="166" y="386"/>
                  </a:lnTo>
                  <a:lnTo>
                    <a:pt x="162" y="377"/>
                  </a:lnTo>
                  <a:lnTo>
                    <a:pt x="158" y="368"/>
                  </a:lnTo>
                  <a:lnTo>
                    <a:pt x="156" y="359"/>
                  </a:lnTo>
                  <a:lnTo>
                    <a:pt x="245" y="290"/>
                  </a:lnTo>
                  <a:lnTo>
                    <a:pt x="242" y="282"/>
                  </a:lnTo>
                  <a:lnTo>
                    <a:pt x="241" y="275"/>
                  </a:lnTo>
                  <a:lnTo>
                    <a:pt x="237" y="267"/>
                  </a:lnTo>
                  <a:lnTo>
                    <a:pt x="233" y="261"/>
                  </a:lnTo>
                  <a:lnTo>
                    <a:pt x="229" y="254"/>
                  </a:lnTo>
                  <a:lnTo>
                    <a:pt x="224" y="248"/>
                  </a:lnTo>
                  <a:lnTo>
                    <a:pt x="218" y="242"/>
                  </a:lnTo>
                  <a:lnTo>
                    <a:pt x="212" y="237"/>
                  </a:lnTo>
                  <a:lnTo>
                    <a:pt x="205" y="232"/>
                  </a:lnTo>
                  <a:lnTo>
                    <a:pt x="198" y="228"/>
                  </a:lnTo>
                  <a:lnTo>
                    <a:pt x="191" y="223"/>
                  </a:lnTo>
                  <a:lnTo>
                    <a:pt x="183" y="219"/>
                  </a:lnTo>
                  <a:lnTo>
                    <a:pt x="175" y="216"/>
                  </a:lnTo>
                  <a:lnTo>
                    <a:pt x="166" y="214"/>
                  </a:lnTo>
                  <a:lnTo>
                    <a:pt x="158" y="212"/>
                  </a:lnTo>
                  <a:lnTo>
                    <a:pt x="150" y="210"/>
                  </a:lnTo>
                  <a:lnTo>
                    <a:pt x="144" y="213"/>
                  </a:lnTo>
                  <a:lnTo>
                    <a:pt x="139" y="217"/>
                  </a:lnTo>
                  <a:lnTo>
                    <a:pt x="135" y="221"/>
                  </a:lnTo>
                  <a:lnTo>
                    <a:pt x="133" y="227"/>
                  </a:lnTo>
                  <a:lnTo>
                    <a:pt x="129" y="232"/>
                  </a:lnTo>
                  <a:lnTo>
                    <a:pt x="128" y="238"/>
                  </a:lnTo>
                  <a:lnTo>
                    <a:pt x="126" y="244"/>
                  </a:lnTo>
                  <a:lnTo>
                    <a:pt x="125" y="250"/>
                  </a:lnTo>
                  <a:lnTo>
                    <a:pt x="122" y="256"/>
                  </a:lnTo>
                  <a:lnTo>
                    <a:pt x="120" y="262"/>
                  </a:lnTo>
                  <a:lnTo>
                    <a:pt x="116" y="268"/>
                  </a:lnTo>
                  <a:lnTo>
                    <a:pt x="113" y="273"/>
                  </a:lnTo>
                  <a:lnTo>
                    <a:pt x="109" y="278"/>
                  </a:lnTo>
                  <a:lnTo>
                    <a:pt x="104" y="283"/>
                  </a:lnTo>
                  <a:lnTo>
                    <a:pt x="98" y="287"/>
                  </a:lnTo>
                  <a:lnTo>
                    <a:pt x="90" y="290"/>
                  </a:lnTo>
                  <a:lnTo>
                    <a:pt x="83" y="291"/>
                  </a:lnTo>
                  <a:lnTo>
                    <a:pt x="77" y="291"/>
                  </a:lnTo>
                  <a:lnTo>
                    <a:pt x="70" y="291"/>
                  </a:lnTo>
                  <a:lnTo>
                    <a:pt x="65" y="291"/>
                  </a:lnTo>
                  <a:lnTo>
                    <a:pt x="58" y="289"/>
                  </a:lnTo>
                  <a:lnTo>
                    <a:pt x="53" y="288"/>
                  </a:lnTo>
                  <a:lnTo>
                    <a:pt x="47" y="285"/>
                  </a:lnTo>
                  <a:lnTo>
                    <a:pt x="41" y="282"/>
                  </a:lnTo>
                  <a:lnTo>
                    <a:pt x="36" y="278"/>
                  </a:lnTo>
                  <a:lnTo>
                    <a:pt x="31" y="275"/>
                  </a:lnTo>
                  <a:lnTo>
                    <a:pt x="25" y="270"/>
                  </a:lnTo>
                  <a:lnTo>
                    <a:pt x="20" y="266"/>
                  </a:lnTo>
                  <a:lnTo>
                    <a:pt x="16" y="262"/>
                  </a:lnTo>
                  <a:lnTo>
                    <a:pt x="12" y="257"/>
                  </a:lnTo>
                  <a:lnTo>
                    <a:pt x="7" y="253"/>
                  </a:lnTo>
                  <a:lnTo>
                    <a:pt x="3" y="248"/>
                  </a:lnTo>
                  <a:lnTo>
                    <a:pt x="65" y="117"/>
                  </a:lnTo>
                  <a:lnTo>
                    <a:pt x="61" y="109"/>
                  </a:lnTo>
                  <a:lnTo>
                    <a:pt x="53" y="102"/>
                  </a:lnTo>
                  <a:lnTo>
                    <a:pt x="44" y="96"/>
                  </a:lnTo>
                  <a:lnTo>
                    <a:pt x="33" y="91"/>
                  </a:lnTo>
                  <a:lnTo>
                    <a:pt x="24" y="85"/>
                  </a:lnTo>
                  <a:lnTo>
                    <a:pt x="13" y="79"/>
                  </a:lnTo>
                  <a:lnTo>
                    <a:pt x="5" y="71"/>
                  </a:lnTo>
                  <a:lnTo>
                    <a:pt x="0" y="62"/>
                  </a:lnTo>
                  <a:lnTo>
                    <a:pt x="0" y="53"/>
                  </a:lnTo>
                  <a:lnTo>
                    <a:pt x="3" y="44"/>
                  </a:lnTo>
                  <a:lnTo>
                    <a:pt x="7" y="37"/>
                  </a:lnTo>
                  <a:lnTo>
                    <a:pt x="12" y="28"/>
                  </a:lnTo>
                  <a:lnTo>
                    <a:pt x="19" y="22"/>
                  </a:lnTo>
                  <a:lnTo>
                    <a:pt x="27" y="15"/>
                  </a:lnTo>
                  <a:lnTo>
                    <a:pt x="37" y="9"/>
                  </a:lnTo>
                  <a:lnTo>
                    <a:pt x="46" y="3"/>
                  </a:lnTo>
                  <a:lnTo>
                    <a:pt x="54" y="0"/>
                  </a:lnTo>
                  <a:lnTo>
                    <a:pt x="61" y="0"/>
                  </a:lnTo>
                  <a:lnTo>
                    <a:pt x="68" y="0"/>
                  </a:lnTo>
                  <a:lnTo>
                    <a:pt x="75" y="3"/>
                  </a:lnTo>
                  <a:lnTo>
                    <a:pt x="82" y="6"/>
                  </a:lnTo>
                  <a:lnTo>
                    <a:pt x="88" y="11"/>
                  </a:lnTo>
                  <a:lnTo>
                    <a:pt x="94" y="15"/>
                  </a:lnTo>
                  <a:lnTo>
                    <a:pt x="98" y="21"/>
                  </a:lnTo>
                  <a:lnTo>
                    <a:pt x="103" y="29"/>
                  </a:lnTo>
                  <a:lnTo>
                    <a:pt x="108" y="38"/>
                  </a:lnTo>
                  <a:lnTo>
                    <a:pt x="116" y="45"/>
                  </a:lnTo>
                  <a:lnTo>
                    <a:pt x="123" y="52"/>
                  </a:lnTo>
                  <a:lnTo>
                    <a:pt x="132" y="57"/>
                  </a:lnTo>
                  <a:lnTo>
                    <a:pt x="141" y="62"/>
                  </a:lnTo>
                  <a:lnTo>
                    <a:pt x="152" y="64"/>
                  </a:lnTo>
                  <a:lnTo>
                    <a:pt x="164" y="66"/>
                  </a:lnTo>
                  <a:lnTo>
                    <a:pt x="175" y="64"/>
                  </a:lnTo>
                  <a:lnTo>
                    <a:pt x="187" y="61"/>
                  </a:lnTo>
                  <a:lnTo>
                    <a:pt x="196" y="57"/>
                  </a:lnTo>
                  <a:lnTo>
                    <a:pt x="206" y="50"/>
                  </a:lnTo>
                  <a:lnTo>
                    <a:pt x="215" y="43"/>
                  </a:lnTo>
                  <a:lnTo>
                    <a:pt x="223" y="34"/>
                  </a:lnTo>
                  <a:lnTo>
                    <a:pt x="230" y="26"/>
                  </a:lnTo>
                  <a:lnTo>
                    <a:pt x="237" y="17"/>
                  </a:lnTo>
                  <a:lnTo>
                    <a:pt x="243" y="16"/>
                  </a:lnTo>
                  <a:lnTo>
                    <a:pt x="249" y="17"/>
                  </a:lnTo>
                  <a:lnTo>
                    <a:pt x="254" y="18"/>
                  </a:lnTo>
                  <a:lnTo>
                    <a:pt x="260" y="20"/>
                  </a:lnTo>
                  <a:lnTo>
                    <a:pt x="265" y="22"/>
                  </a:lnTo>
                  <a:lnTo>
                    <a:pt x="270" y="25"/>
                  </a:lnTo>
                  <a:lnTo>
                    <a:pt x="275" y="27"/>
                  </a:lnTo>
                  <a:lnTo>
                    <a:pt x="279" y="31"/>
                  </a:lnTo>
                  <a:lnTo>
                    <a:pt x="284" y="34"/>
                  </a:lnTo>
                  <a:lnTo>
                    <a:pt x="288" y="38"/>
                  </a:lnTo>
                  <a:lnTo>
                    <a:pt x="293" y="43"/>
                  </a:lnTo>
                  <a:lnTo>
                    <a:pt x="297" y="47"/>
                  </a:lnTo>
                  <a:lnTo>
                    <a:pt x="301" y="52"/>
                  </a:lnTo>
                  <a:lnTo>
                    <a:pt x="305" y="56"/>
                  </a:lnTo>
                  <a:lnTo>
                    <a:pt x="309" y="61"/>
                  </a:lnTo>
                  <a:lnTo>
                    <a:pt x="314" y="66"/>
                  </a:lnTo>
                  <a:lnTo>
                    <a:pt x="318" y="72"/>
                  </a:lnTo>
                  <a:lnTo>
                    <a:pt x="320" y="79"/>
                  </a:lnTo>
                  <a:lnTo>
                    <a:pt x="319" y="85"/>
                  </a:lnTo>
                  <a:lnTo>
                    <a:pt x="317" y="92"/>
                  </a:lnTo>
                  <a:lnTo>
                    <a:pt x="314" y="98"/>
                  </a:lnTo>
                  <a:lnTo>
                    <a:pt x="309" y="104"/>
                  </a:lnTo>
                  <a:lnTo>
                    <a:pt x="305" y="109"/>
                  </a:lnTo>
                  <a:lnTo>
                    <a:pt x="300" y="114"/>
                  </a:lnTo>
                  <a:lnTo>
                    <a:pt x="296" y="115"/>
                  </a:lnTo>
                  <a:lnTo>
                    <a:pt x="291" y="117"/>
                  </a:lnTo>
                  <a:lnTo>
                    <a:pt x="287" y="119"/>
                  </a:lnTo>
                  <a:lnTo>
                    <a:pt x="283" y="120"/>
                  </a:lnTo>
                  <a:lnTo>
                    <a:pt x="278" y="123"/>
                  </a:lnTo>
                  <a:lnTo>
                    <a:pt x="273" y="124"/>
                  </a:lnTo>
                  <a:lnTo>
                    <a:pt x="268" y="126"/>
                  </a:lnTo>
                  <a:lnTo>
                    <a:pt x="262" y="127"/>
                  </a:lnTo>
                  <a:lnTo>
                    <a:pt x="260" y="130"/>
                  </a:lnTo>
                  <a:lnTo>
                    <a:pt x="257" y="135"/>
                  </a:lnTo>
                  <a:lnTo>
                    <a:pt x="254" y="140"/>
                  </a:lnTo>
                  <a:lnTo>
                    <a:pt x="250" y="145"/>
                  </a:lnTo>
                  <a:lnTo>
                    <a:pt x="249" y="152"/>
                  </a:lnTo>
                  <a:lnTo>
                    <a:pt x="248" y="158"/>
                  </a:lnTo>
                  <a:lnTo>
                    <a:pt x="249" y="164"/>
                  </a:lnTo>
                  <a:lnTo>
                    <a:pt x="252" y="169"/>
                  </a:lnTo>
                  <a:lnTo>
                    <a:pt x="257" y="180"/>
                  </a:lnTo>
                  <a:lnTo>
                    <a:pt x="263" y="189"/>
                  </a:lnTo>
                  <a:lnTo>
                    <a:pt x="271" y="196"/>
                  </a:lnTo>
                  <a:lnTo>
                    <a:pt x="279" y="204"/>
                  </a:lnTo>
                  <a:lnTo>
                    <a:pt x="288" y="210"/>
                  </a:lnTo>
                  <a:lnTo>
                    <a:pt x="298" y="217"/>
                  </a:lnTo>
                  <a:lnTo>
                    <a:pt x="308" y="224"/>
                  </a:lnTo>
                  <a:lnTo>
                    <a:pt x="317" y="231"/>
                  </a:lnTo>
                  <a:lnTo>
                    <a:pt x="321" y="231"/>
                  </a:lnTo>
                  <a:lnTo>
                    <a:pt x="326" y="231"/>
                  </a:lnTo>
                  <a:lnTo>
                    <a:pt x="330" y="231"/>
                  </a:lnTo>
                  <a:lnTo>
                    <a:pt x="334" y="231"/>
                  </a:lnTo>
                  <a:lnTo>
                    <a:pt x="339" y="231"/>
                  </a:lnTo>
                  <a:lnTo>
                    <a:pt x="344" y="231"/>
                  </a:lnTo>
                  <a:lnTo>
                    <a:pt x="349" y="231"/>
                  </a:lnTo>
                  <a:lnTo>
                    <a:pt x="354" y="231"/>
                  </a:lnTo>
                  <a:lnTo>
                    <a:pt x="358" y="228"/>
                  </a:lnTo>
                  <a:lnTo>
                    <a:pt x="363" y="222"/>
                  </a:lnTo>
                  <a:lnTo>
                    <a:pt x="368" y="215"/>
                  </a:lnTo>
                  <a:lnTo>
                    <a:pt x="373" y="209"/>
                  </a:lnTo>
                  <a:lnTo>
                    <a:pt x="377" y="200"/>
                  </a:lnTo>
                  <a:lnTo>
                    <a:pt x="380" y="192"/>
                  </a:lnTo>
                  <a:lnTo>
                    <a:pt x="383" y="183"/>
                  </a:lnTo>
                  <a:lnTo>
                    <a:pt x="383" y="176"/>
                  </a:lnTo>
                  <a:lnTo>
                    <a:pt x="385" y="171"/>
                  </a:lnTo>
                  <a:lnTo>
                    <a:pt x="388" y="167"/>
                  </a:lnTo>
                  <a:lnTo>
                    <a:pt x="392" y="163"/>
                  </a:lnTo>
                  <a:lnTo>
                    <a:pt x="398" y="160"/>
                  </a:lnTo>
                  <a:lnTo>
                    <a:pt x="404" y="158"/>
                  </a:lnTo>
                  <a:lnTo>
                    <a:pt x="410" y="156"/>
                  </a:lnTo>
                  <a:lnTo>
                    <a:pt x="417" y="155"/>
                  </a:lnTo>
                  <a:lnTo>
                    <a:pt x="423" y="155"/>
                  </a:lnTo>
                  <a:lnTo>
                    <a:pt x="497" y="213"/>
                  </a:lnTo>
                  <a:lnTo>
                    <a:pt x="495" y="221"/>
                  </a:lnTo>
                  <a:lnTo>
                    <a:pt x="492" y="227"/>
                  </a:lnTo>
                  <a:lnTo>
                    <a:pt x="487" y="232"/>
                  </a:lnTo>
                  <a:lnTo>
                    <a:pt x="482" y="238"/>
                  </a:lnTo>
                  <a:lnTo>
                    <a:pt x="476" y="243"/>
                  </a:lnTo>
                  <a:lnTo>
                    <a:pt x="470" y="248"/>
                  </a:lnTo>
                  <a:lnTo>
                    <a:pt x="464" y="253"/>
                  </a:lnTo>
                  <a:lnTo>
                    <a:pt x="458" y="259"/>
                  </a:lnTo>
                  <a:lnTo>
                    <a:pt x="451" y="264"/>
                  </a:lnTo>
                  <a:lnTo>
                    <a:pt x="446" y="269"/>
                  </a:lnTo>
                  <a:lnTo>
                    <a:pt x="441" y="275"/>
                  </a:lnTo>
                  <a:lnTo>
                    <a:pt x="438" y="282"/>
                  </a:lnTo>
                  <a:lnTo>
                    <a:pt x="434" y="288"/>
                  </a:lnTo>
                  <a:lnTo>
                    <a:pt x="433" y="296"/>
                  </a:lnTo>
                  <a:lnTo>
                    <a:pt x="433" y="304"/>
                  </a:lnTo>
                  <a:lnTo>
                    <a:pt x="434" y="313"/>
                  </a:lnTo>
                  <a:lnTo>
                    <a:pt x="439" y="323"/>
                  </a:lnTo>
                  <a:lnTo>
                    <a:pt x="446" y="329"/>
                  </a:lnTo>
                  <a:lnTo>
                    <a:pt x="456" y="335"/>
                  </a:lnTo>
                  <a:lnTo>
                    <a:pt x="467" y="339"/>
                  </a:lnTo>
                  <a:lnTo>
                    <a:pt x="478" y="343"/>
                  </a:lnTo>
                  <a:lnTo>
                    <a:pt x="488" y="348"/>
                  </a:lnTo>
                  <a:lnTo>
                    <a:pt x="497" y="354"/>
                  </a:lnTo>
                  <a:lnTo>
                    <a:pt x="505" y="362"/>
                  </a:lnTo>
                  <a:lnTo>
                    <a:pt x="442" y="445"/>
                  </a:lnTo>
                  <a:lnTo>
                    <a:pt x="343" y="362"/>
                  </a:lnTo>
                  <a:lnTo>
                    <a:pt x="336" y="366"/>
                  </a:lnTo>
                  <a:lnTo>
                    <a:pt x="329" y="370"/>
                  </a:lnTo>
                  <a:lnTo>
                    <a:pt x="323" y="377"/>
                  </a:lnTo>
                  <a:lnTo>
                    <a:pt x="317" y="382"/>
                  </a:lnTo>
                  <a:lnTo>
                    <a:pt x="312" y="388"/>
                  </a:lnTo>
                  <a:lnTo>
                    <a:pt x="306" y="395"/>
                  </a:lnTo>
                  <a:lnTo>
                    <a:pt x="302" y="401"/>
                  </a:lnTo>
                  <a:lnTo>
                    <a:pt x="296" y="408"/>
                  </a:lnTo>
                  <a:lnTo>
                    <a:pt x="292" y="415"/>
                  </a:lnTo>
                  <a:lnTo>
                    <a:pt x="287" y="423"/>
                  </a:lnTo>
                  <a:lnTo>
                    <a:pt x="283" y="430"/>
                  </a:lnTo>
                  <a:lnTo>
                    <a:pt x="278" y="437"/>
                  </a:lnTo>
                  <a:lnTo>
                    <a:pt x="272" y="445"/>
                  </a:lnTo>
                  <a:lnTo>
                    <a:pt x="267" y="452"/>
                  </a:lnTo>
                  <a:lnTo>
                    <a:pt x="262" y="459"/>
                  </a:lnTo>
                  <a:lnTo>
                    <a:pt x="256" y="465"/>
                  </a:lnTo>
                  <a:lnTo>
                    <a:pt x="252" y="46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White">
            <a:xfrm>
              <a:off x="477" y="2884"/>
              <a:ext cx="447" cy="520"/>
            </a:xfrm>
            <a:custGeom>
              <a:avLst/>
              <a:gdLst/>
              <a:ahLst/>
              <a:cxnLst>
                <a:cxn ang="0">
                  <a:pos x="254" y="495"/>
                </a:cxn>
                <a:cxn ang="0">
                  <a:pos x="245" y="454"/>
                </a:cxn>
                <a:cxn ang="0">
                  <a:pos x="230" y="417"/>
                </a:cxn>
                <a:cxn ang="0">
                  <a:pos x="193" y="402"/>
                </a:cxn>
                <a:cxn ang="0">
                  <a:pos x="150" y="412"/>
                </a:cxn>
                <a:cxn ang="0">
                  <a:pos x="112" y="417"/>
                </a:cxn>
                <a:cxn ang="0">
                  <a:pos x="93" y="399"/>
                </a:cxn>
                <a:cxn ang="0">
                  <a:pos x="81" y="370"/>
                </a:cxn>
                <a:cxn ang="0">
                  <a:pos x="75" y="339"/>
                </a:cxn>
                <a:cxn ang="0">
                  <a:pos x="76" y="309"/>
                </a:cxn>
                <a:cxn ang="0">
                  <a:pos x="106" y="300"/>
                </a:cxn>
                <a:cxn ang="0">
                  <a:pos x="146" y="307"/>
                </a:cxn>
                <a:cxn ang="0">
                  <a:pos x="175" y="294"/>
                </a:cxn>
                <a:cxn ang="0">
                  <a:pos x="186" y="273"/>
                </a:cxn>
                <a:cxn ang="0">
                  <a:pos x="189" y="246"/>
                </a:cxn>
                <a:cxn ang="0">
                  <a:pos x="188" y="219"/>
                </a:cxn>
                <a:cxn ang="0">
                  <a:pos x="178" y="191"/>
                </a:cxn>
                <a:cxn ang="0">
                  <a:pos x="153" y="171"/>
                </a:cxn>
                <a:cxn ang="0">
                  <a:pos x="123" y="172"/>
                </a:cxn>
                <a:cxn ang="0">
                  <a:pos x="93" y="185"/>
                </a:cxn>
                <a:cxn ang="0">
                  <a:pos x="64" y="194"/>
                </a:cxn>
                <a:cxn ang="0">
                  <a:pos x="34" y="185"/>
                </a:cxn>
                <a:cxn ang="0">
                  <a:pos x="19" y="166"/>
                </a:cxn>
                <a:cxn ang="0">
                  <a:pos x="9" y="146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387" y="12"/>
                </a:cxn>
                <a:cxn ang="0">
                  <a:pos x="399" y="41"/>
                </a:cxn>
                <a:cxn ang="0">
                  <a:pos x="406" y="74"/>
                </a:cxn>
                <a:cxn ang="0">
                  <a:pos x="411" y="107"/>
                </a:cxn>
                <a:cxn ang="0">
                  <a:pos x="396" y="141"/>
                </a:cxn>
                <a:cxn ang="0">
                  <a:pos x="375" y="144"/>
                </a:cxn>
                <a:cxn ang="0">
                  <a:pos x="354" y="141"/>
                </a:cxn>
                <a:cxn ang="0">
                  <a:pos x="332" y="137"/>
                </a:cxn>
                <a:cxn ang="0">
                  <a:pos x="307" y="141"/>
                </a:cxn>
                <a:cxn ang="0">
                  <a:pos x="286" y="166"/>
                </a:cxn>
                <a:cxn ang="0">
                  <a:pos x="285" y="199"/>
                </a:cxn>
                <a:cxn ang="0">
                  <a:pos x="289" y="222"/>
                </a:cxn>
                <a:cxn ang="0">
                  <a:pos x="295" y="247"/>
                </a:cxn>
                <a:cxn ang="0">
                  <a:pos x="308" y="268"/>
                </a:cxn>
                <a:cxn ang="0">
                  <a:pos x="332" y="282"/>
                </a:cxn>
                <a:cxn ang="0">
                  <a:pos x="357" y="282"/>
                </a:cxn>
                <a:cxn ang="0">
                  <a:pos x="379" y="272"/>
                </a:cxn>
                <a:cxn ang="0">
                  <a:pos x="402" y="262"/>
                </a:cxn>
                <a:cxn ang="0">
                  <a:pos x="426" y="265"/>
                </a:cxn>
                <a:cxn ang="0">
                  <a:pos x="436" y="287"/>
                </a:cxn>
                <a:cxn ang="0">
                  <a:pos x="442" y="312"/>
                </a:cxn>
                <a:cxn ang="0">
                  <a:pos x="444" y="338"/>
                </a:cxn>
                <a:cxn ang="0">
                  <a:pos x="436" y="358"/>
                </a:cxn>
                <a:cxn ang="0">
                  <a:pos x="397" y="366"/>
                </a:cxn>
                <a:cxn ang="0">
                  <a:pos x="363" y="380"/>
                </a:cxn>
                <a:cxn ang="0">
                  <a:pos x="347" y="406"/>
                </a:cxn>
                <a:cxn ang="0">
                  <a:pos x="353" y="437"/>
                </a:cxn>
                <a:cxn ang="0">
                  <a:pos x="372" y="464"/>
                </a:cxn>
                <a:cxn ang="0">
                  <a:pos x="369" y="492"/>
                </a:cxn>
                <a:cxn ang="0">
                  <a:pos x="347" y="503"/>
                </a:cxn>
                <a:cxn ang="0">
                  <a:pos x="323" y="511"/>
                </a:cxn>
                <a:cxn ang="0">
                  <a:pos x="298" y="516"/>
                </a:cxn>
                <a:cxn ang="0">
                  <a:pos x="272" y="519"/>
                </a:cxn>
              </a:cxnLst>
              <a:rect l="0" t="0" r="r" b="b"/>
              <a:pathLst>
                <a:path w="447" h="520">
                  <a:moveTo>
                    <a:pt x="272" y="519"/>
                  </a:moveTo>
                  <a:lnTo>
                    <a:pt x="265" y="512"/>
                  </a:lnTo>
                  <a:lnTo>
                    <a:pt x="259" y="505"/>
                  </a:lnTo>
                  <a:lnTo>
                    <a:pt x="254" y="495"/>
                  </a:lnTo>
                  <a:lnTo>
                    <a:pt x="252" y="486"/>
                  </a:lnTo>
                  <a:lnTo>
                    <a:pt x="248" y="475"/>
                  </a:lnTo>
                  <a:lnTo>
                    <a:pt x="246" y="465"/>
                  </a:lnTo>
                  <a:lnTo>
                    <a:pt x="245" y="454"/>
                  </a:lnTo>
                  <a:lnTo>
                    <a:pt x="242" y="444"/>
                  </a:lnTo>
                  <a:lnTo>
                    <a:pt x="239" y="434"/>
                  </a:lnTo>
                  <a:lnTo>
                    <a:pt x="235" y="425"/>
                  </a:lnTo>
                  <a:lnTo>
                    <a:pt x="230" y="417"/>
                  </a:lnTo>
                  <a:lnTo>
                    <a:pt x="223" y="411"/>
                  </a:lnTo>
                  <a:lnTo>
                    <a:pt x="215" y="406"/>
                  </a:lnTo>
                  <a:lnTo>
                    <a:pt x="205" y="403"/>
                  </a:lnTo>
                  <a:lnTo>
                    <a:pt x="193" y="402"/>
                  </a:lnTo>
                  <a:lnTo>
                    <a:pt x="177" y="403"/>
                  </a:lnTo>
                  <a:lnTo>
                    <a:pt x="168" y="407"/>
                  </a:lnTo>
                  <a:lnTo>
                    <a:pt x="159" y="410"/>
                  </a:lnTo>
                  <a:lnTo>
                    <a:pt x="150" y="412"/>
                  </a:lnTo>
                  <a:lnTo>
                    <a:pt x="140" y="415"/>
                  </a:lnTo>
                  <a:lnTo>
                    <a:pt x="131" y="416"/>
                  </a:lnTo>
                  <a:lnTo>
                    <a:pt x="122" y="417"/>
                  </a:lnTo>
                  <a:lnTo>
                    <a:pt x="112" y="417"/>
                  </a:lnTo>
                  <a:lnTo>
                    <a:pt x="102" y="417"/>
                  </a:lnTo>
                  <a:lnTo>
                    <a:pt x="99" y="412"/>
                  </a:lnTo>
                  <a:lnTo>
                    <a:pt x="96" y="406"/>
                  </a:lnTo>
                  <a:lnTo>
                    <a:pt x="93" y="399"/>
                  </a:lnTo>
                  <a:lnTo>
                    <a:pt x="90" y="393"/>
                  </a:lnTo>
                  <a:lnTo>
                    <a:pt x="87" y="385"/>
                  </a:lnTo>
                  <a:lnTo>
                    <a:pt x="84" y="378"/>
                  </a:lnTo>
                  <a:lnTo>
                    <a:pt x="81" y="370"/>
                  </a:lnTo>
                  <a:lnTo>
                    <a:pt x="79" y="362"/>
                  </a:lnTo>
                  <a:lnTo>
                    <a:pt x="78" y="355"/>
                  </a:lnTo>
                  <a:lnTo>
                    <a:pt x="76" y="347"/>
                  </a:lnTo>
                  <a:lnTo>
                    <a:pt x="75" y="339"/>
                  </a:lnTo>
                  <a:lnTo>
                    <a:pt x="74" y="332"/>
                  </a:lnTo>
                  <a:lnTo>
                    <a:pt x="74" y="324"/>
                  </a:lnTo>
                  <a:lnTo>
                    <a:pt x="75" y="316"/>
                  </a:lnTo>
                  <a:lnTo>
                    <a:pt x="76" y="309"/>
                  </a:lnTo>
                  <a:lnTo>
                    <a:pt x="78" y="302"/>
                  </a:lnTo>
                  <a:lnTo>
                    <a:pt x="87" y="299"/>
                  </a:lnTo>
                  <a:lnTo>
                    <a:pt x="97" y="298"/>
                  </a:lnTo>
                  <a:lnTo>
                    <a:pt x="106" y="300"/>
                  </a:lnTo>
                  <a:lnTo>
                    <a:pt x="116" y="302"/>
                  </a:lnTo>
                  <a:lnTo>
                    <a:pt x="126" y="305"/>
                  </a:lnTo>
                  <a:lnTo>
                    <a:pt x="136" y="306"/>
                  </a:lnTo>
                  <a:lnTo>
                    <a:pt x="146" y="307"/>
                  </a:lnTo>
                  <a:lnTo>
                    <a:pt x="157" y="305"/>
                  </a:lnTo>
                  <a:lnTo>
                    <a:pt x="165" y="302"/>
                  </a:lnTo>
                  <a:lnTo>
                    <a:pt x="170" y="298"/>
                  </a:lnTo>
                  <a:lnTo>
                    <a:pt x="175" y="294"/>
                  </a:lnTo>
                  <a:lnTo>
                    <a:pt x="179" y="290"/>
                  </a:lnTo>
                  <a:lnTo>
                    <a:pt x="182" y="284"/>
                  </a:lnTo>
                  <a:lnTo>
                    <a:pt x="185" y="278"/>
                  </a:lnTo>
                  <a:lnTo>
                    <a:pt x="186" y="273"/>
                  </a:lnTo>
                  <a:lnTo>
                    <a:pt x="187" y="266"/>
                  </a:lnTo>
                  <a:lnTo>
                    <a:pt x="188" y="259"/>
                  </a:lnTo>
                  <a:lnTo>
                    <a:pt x="189" y="253"/>
                  </a:lnTo>
                  <a:lnTo>
                    <a:pt x="189" y="246"/>
                  </a:lnTo>
                  <a:lnTo>
                    <a:pt x="189" y="239"/>
                  </a:lnTo>
                  <a:lnTo>
                    <a:pt x="189" y="232"/>
                  </a:lnTo>
                  <a:lnTo>
                    <a:pt x="189" y="226"/>
                  </a:lnTo>
                  <a:lnTo>
                    <a:pt x="188" y="219"/>
                  </a:lnTo>
                  <a:lnTo>
                    <a:pt x="188" y="213"/>
                  </a:lnTo>
                  <a:lnTo>
                    <a:pt x="186" y="204"/>
                  </a:lnTo>
                  <a:lnTo>
                    <a:pt x="182" y="198"/>
                  </a:lnTo>
                  <a:lnTo>
                    <a:pt x="178" y="191"/>
                  </a:lnTo>
                  <a:lnTo>
                    <a:pt x="173" y="185"/>
                  </a:lnTo>
                  <a:lnTo>
                    <a:pt x="167" y="180"/>
                  </a:lnTo>
                  <a:lnTo>
                    <a:pt x="161" y="176"/>
                  </a:lnTo>
                  <a:lnTo>
                    <a:pt x="153" y="171"/>
                  </a:lnTo>
                  <a:lnTo>
                    <a:pt x="146" y="167"/>
                  </a:lnTo>
                  <a:lnTo>
                    <a:pt x="138" y="167"/>
                  </a:lnTo>
                  <a:lnTo>
                    <a:pt x="130" y="170"/>
                  </a:lnTo>
                  <a:lnTo>
                    <a:pt x="123" y="172"/>
                  </a:lnTo>
                  <a:lnTo>
                    <a:pt x="116" y="175"/>
                  </a:lnTo>
                  <a:lnTo>
                    <a:pt x="108" y="178"/>
                  </a:lnTo>
                  <a:lnTo>
                    <a:pt x="100" y="182"/>
                  </a:lnTo>
                  <a:lnTo>
                    <a:pt x="93" y="185"/>
                  </a:lnTo>
                  <a:lnTo>
                    <a:pt x="86" y="189"/>
                  </a:lnTo>
                  <a:lnTo>
                    <a:pt x="79" y="191"/>
                  </a:lnTo>
                  <a:lnTo>
                    <a:pt x="71" y="194"/>
                  </a:lnTo>
                  <a:lnTo>
                    <a:pt x="64" y="194"/>
                  </a:lnTo>
                  <a:lnTo>
                    <a:pt x="56" y="194"/>
                  </a:lnTo>
                  <a:lnTo>
                    <a:pt x="48" y="193"/>
                  </a:lnTo>
                  <a:lnTo>
                    <a:pt x="41" y="190"/>
                  </a:lnTo>
                  <a:lnTo>
                    <a:pt x="34" y="185"/>
                  </a:lnTo>
                  <a:lnTo>
                    <a:pt x="26" y="179"/>
                  </a:lnTo>
                  <a:lnTo>
                    <a:pt x="24" y="175"/>
                  </a:lnTo>
                  <a:lnTo>
                    <a:pt x="21" y="171"/>
                  </a:lnTo>
                  <a:lnTo>
                    <a:pt x="19" y="166"/>
                  </a:lnTo>
                  <a:lnTo>
                    <a:pt x="15" y="162"/>
                  </a:lnTo>
                  <a:lnTo>
                    <a:pt x="13" y="157"/>
                  </a:lnTo>
                  <a:lnTo>
                    <a:pt x="11" y="151"/>
                  </a:lnTo>
                  <a:lnTo>
                    <a:pt x="9" y="146"/>
                  </a:lnTo>
                  <a:lnTo>
                    <a:pt x="7" y="139"/>
                  </a:lnTo>
                  <a:lnTo>
                    <a:pt x="6" y="134"/>
                  </a:lnTo>
                  <a:lnTo>
                    <a:pt x="4" y="129"/>
                  </a:lnTo>
                  <a:lnTo>
                    <a:pt x="2" y="122"/>
                  </a:lnTo>
                  <a:lnTo>
                    <a:pt x="1" y="116"/>
                  </a:lnTo>
                  <a:lnTo>
                    <a:pt x="0" y="111"/>
                  </a:lnTo>
                  <a:lnTo>
                    <a:pt x="0" y="104"/>
                  </a:lnTo>
                  <a:lnTo>
                    <a:pt x="0" y="98"/>
                  </a:lnTo>
                  <a:lnTo>
                    <a:pt x="0" y="92"/>
                  </a:lnTo>
                  <a:lnTo>
                    <a:pt x="378" y="0"/>
                  </a:lnTo>
                  <a:lnTo>
                    <a:pt x="383" y="5"/>
                  </a:lnTo>
                  <a:lnTo>
                    <a:pt x="387" y="12"/>
                  </a:lnTo>
                  <a:lnTo>
                    <a:pt x="391" y="18"/>
                  </a:lnTo>
                  <a:lnTo>
                    <a:pt x="394" y="26"/>
                  </a:lnTo>
                  <a:lnTo>
                    <a:pt x="397" y="33"/>
                  </a:lnTo>
                  <a:lnTo>
                    <a:pt x="399" y="41"/>
                  </a:lnTo>
                  <a:lnTo>
                    <a:pt x="401" y="49"/>
                  </a:lnTo>
                  <a:lnTo>
                    <a:pt x="403" y="57"/>
                  </a:lnTo>
                  <a:lnTo>
                    <a:pt x="405" y="65"/>
                  </a:lnTo>
                  <a:lnTo>
                    <a:pt x="406" y="74"/>
                  </a:lnTo>
                  <a:lnTo>
                    <a:pt x="407" y="82"/>
                  </a:lnTo>
                  <a:lnTo>
                    <a:pt x="408" y="91"/>
                  </a:lnTo>
                  <a:lnTo>
                    <a:pt x="410" y="99"/>
                  </a:lnTo>
                  <a:lnTo>
                    <a:pt x="411" y="107"/>
                  </a:lnTo>
                  <a:lnTo>
                    <a:pt x="412" y="115"/>
                  </a:lnTo>
                  <a:lnTo>
                    <a:pt x="413" y="123"/>
                  </a:lnTo>
                  <a:lnTo>
                    <a:pt x="401" y="138"/>
                  </a:lnTo>
                  <a:lnTo>
                    <a:pt x="396" y="141"/>
                  </a:lnTo>
                  <a:lnTo>
                    <a:pt x="391" y="143"/>
                  </a:lnTo>
                  <a:lnTo>
                    <a:pt x="386" y="144"/>
                  </a:lnTo>
                  <a:lnTo>
                    <a:pt x="380" y="144"/>
                  </a:lnTo>
                  <a:lnTo>
                    <a:pt x="375" y="144"/>
                  </a:lnTo>
                  <a:lnTo>
                    <a:pt x="370" y="144"/>
                  </a:lnTo>
                  <a:lnTo>
                    <a:pt x="365" y="143"/>
                  </a:lnTo>
                  <a:lnTo>
                    <a:pt x="359" y="142"/>
                  </a:lnTo>
                  <a:lnTo>
                    <a:pt x="354" y="141"/>
                  </a:lnTo>
                  <a:lnTo>
                    <a:pt x="348" y="139"/>
                  </a:lnTo>
                  <a:lnTo>
                    <a:pt x="343" y="139"/>
                  </a:lnTo>
                  <a:lnTo>
                    <a:pt x="338" y="138"/>
                  </a:lnTo>
                  <a:lnTo>
                    <a:pt x="332" y="137"/>
                  </a:lnTo>
                  <a:lnTo>
                    <a:pt x="326" y="136"/>
                  </a:lnTo>
                  <a:lnTo>
                    <a:pt x="320" y="137"/>
                  </a:lnTo>
                  <a:lnTo>
                    <a:pt x="314" y="138"/>
                  </a:lnTo>
                  <a:lnTo>
                    <a:pt x="307" y="141"/>
                  </a:lnTo>
                  <a:lnTo>
                    <a:pt x="301" y="146"/>
                  </a:lnTo>
                  <a:lnTo>
                    <a:pt x="295" y="152"/>
                  </a:lnTo>
                  <a:lnTo>
                    <a:pt x="290" y="159"/>
                  </a:lnTo>
                  <a:lnTo>
                    <a:pt x="286" y="166"/>
                  </a:lnTo>
                  <a:lnTo>
                    <a:pt x="284" y="175"/>
                  </a:lnTo>
                  <a:lnTo>
                    <a:pt x="282" y="184"/>
                  </a:lnTo>
                  <a:lnTo>
                    <a:pt x="283" y="194"/>
                  </a:lnTo>
                  <a:lnTo>
                    <a:pt x="285" y="199"/>
                  </a:lnTo>
                  <a:lnTo>
                    <a:pt x="286" y="204"/>
                  </a:lnTo>
                  <a:lnTo>
                    <a:pt x="286" y="210"/>
                  </a:lnTo>
                  <a:lnTo>
                    <a:pt x="287" y="217"/>
                  </a:lnTo>
                  <a:lnTo>
                    <a:pt x="289" y="222"/>
                  </a:lnTo>
                  <a:lnTo>
                    <a:pt x="290" y="229"/>
                  </a:lnTo>
                  <a:lnTo>
                    <a:pt x="292" y="235"/>
                  </a:lnTo>
                  <a:lnTo>
                    <a:pt x="293" y="241"/>
                  </a:lnTo>
                  <a:lnTo>
                    <a:pt x="295" y="247"/>
                  </a:lnTo>
                  <a:lnTo>
                    <a:pt x="298" y="253"/>
                  </a:lnTo>
                  <a:lnTo>
                    <a:pt x="300" y="259"/>
                  </a:lnTo>
                  <a:lnTo>
                    <a:pt x="304" y="264"/>
                  </a:lnTo>
                  <a:lnTo>
                    <a:pt x="308" y="268"/>
                  </a:lnTo>
                  <a:lnTo>
                    <a:pt x="313" y="273"/>
                  </a:lnTo>
                  <a:lnTo>
                    <a:pt x="319" y="276"/>
                  </a:lnTo>
                  <a:lnTo>
                    <a:pt x="326" y="279"/>
                  </a:lnTo>
                  <a:lnTo>
                    <a:pt x="332" y="282"/>
                  </a:lnTo>
                  <a:lnTo>
                    <a:pt x="339" y="284"/>
                  </a:lnTo>
                  <a:lnTo>
                    <a:pt x="345" y="284"/>
                  </a:lnTo>
                  <a:lnTo>
                    <a:pt x="351" y="284"/>
                  </a:lnTo>
                  <a:lnTo>
                    <a:pt x="357" y="282"/>
                  </a:lnTo>
                  <a:lnTo>
                    <a:pt x="362" y="280"/>
                  </a:lnTo>
                  <a:lnTo>
                    <a:pt x="367" y="278"/>
                  </a:lnTo>
                  <a:lnTo>
                    <a:pt x="373" y="274"/>
                  </a:lnTo>
                  <a:lnTo>
                    <a:pt x="379" y="272"/>
                  </a:lnTo>
                  <a:lnTo>
                    <a:pt x="385" y="268"/>
                  </a:lnTo>
                  <a:lnTo>
                    <a:pt x="390" y="266"/>
                  </a:lnTo>
                  <a:lnTo>
                    <a:pt x="396" y="264"/>
                  </a:lnTo>
                  <a:lnTo>
                    <a:pt x="402" y="262"/>
                  </a:lnTo>
                  <a:lnTo>
                    <a:pt x="407" y="260"/>
                  </a:lnTo>
                  <a:lnTo>
                    <a:pt x="414" y="260"/>
                  </a:lnTo>
                  <a:lnTo>
                    <a:pt x="420" y="261"/>
                  </a:lnTo>
                  <a:lnTo>
                    <a:pt x="426" y="265"/>
                  </a:lnTo>
                  <a:lnTo>
                    <a:pt x="429" y="270"/>
                  </a:lnTo>
                  <a:lnTo>
                    <a:pt x="432" y="275"/>
                  </a:lnTo>
                  <a:lnTo>
                    <a:pt x="434" y="281"/>
                  </a:lnTo>
                  <a:lnTo>
                    <a:pt x="436" y="287"/>
                  </a:lnTo>
                  <a:lnTo>
                    <a:pt x="439" y="292"/>
                  </a:lnTo>
                  <a:lnTo>
                    <a:pt x="439" y="299"/>
                  </a:lnTo>
                  <a:lnTo>
                    <a:pt x="440" y="305"/>
                  </a:lnTo>
                  <a:lnTo>
                    <a:pt x="442" y="312"/>
                  </a:lnTo>
                  <a:lnTo>
                    <a:pt x="442" y="319"/>
                  </a:lnTo>
                  <a:lnTo>
                    <a:pt x="443" y="325"/>
                  </a:lnTo>
                  <a:lnTo>
                    <a:pt x="443" y="332"/>
                  </a:lnTo>
                  <a:lnTo>
                    <a:pt x="444" y="338"/>
                  </a:lnTo>
                  <a:lnTo>
                    <a:pt x="445" y="345"/>
                  </a:lnTo>
                  <a:lnTo>
                    <a:pt x="445" y="352"/>
                  </a:lnTo>
                  <a:lnTo>
                    <a:pt x="446" y="358"/>
                  </a:lnTo>
                  <a:lnTo>
                    <a:pt x="436" y="358"/>
                  </a:lnTo>
                  <a:lnTo>
                    <a:pt x="426" y="359"/>
                  </a:lnTo>
                  <a:lnTo>
                    <a:pt x="417" y="361"/>
                  </a:lnTo>
                  <a:lnTo>
                    <a:pt x="406" y="363"/>
                  </a:lnTo>
                  <a:lnTo>
                    <a:pt x="397" y="366"/>
                  </a:lnTo>
                  <a:lnTo>
                    <a:pt x="386" y="369"/>
                  </a:lnTo>
                  <a:lnTo>
                    <a:pt x="377" y="372"/>
                  </a:lnTo>
                  <a:lnTo>
                    <a:pt x="366" y="377"/>
                  </a:lnTo>
                  <a:lnTo>
                    <a:pt x="363" y="380"/>
                  </a:lnTo>
                  <a:lnTo>
                    <a:pt x="359" y="385"/>
                  </a:lnTo>
                  <a:lnTo>
                    <a:pt x="354" y="391"/>
                  </a:lnTo>
                  <a:lnTo>
                    <a:pt x="351" y="398"/>
                  </a:lnTo>
                  <a:lnTo>
                    <a:pt x="347" y="406"/>
                  </a:lnTo>
                  <a:lnTo>
                    <a:pt x="346" y="414"/>
                  </a:lnTo>
                  <a:lnTo>
                    <a:pt x="347" y="421"/>
                  </a:lnTo>
                  <a:lnTo>
                    <a:pt x="350" y="429"/>
                  </a:lnTo>
                  <a:lnTo>
                    <a:pt x="353" y="437"/>
                  </a:lnTo>
                  <a:lnTo>
                    <a:pt x="358" y="444"/>
                  </a:lnTo>
                  <a:lnTo>
                    <a:pt x="363" y="450"/>
                  </a:lnTo>
                  <a:lnTo>
                    <a:pt x="368" y="458"/>
                  </a:lnTo>
                  <a:lnTo>
                    <a:pt x="372" y="464"/>
                  </a:lnTo>
                  <a:lnTo>
                    <a:pt x="374" y="472"/>
                  </a:lnTo>
                  <a:lnTo>
                    <a:pt x="375" y="480"/>
                  </a:lnTo>
                  <a:lnTo>
                    <a:pt x="373" y="489"/>
                  </a:lnTo>
                  <a:lnTo>
                    <a:pt x="369" y="492"/>
                  </a:lnTo>
                  <a:lnTo>
                    <a:pt x="364" y="495"/>
                  </a:lnTo>
                  <a:lnTo>
                    <a:pt x="359" y="498"/>
                  </a:lnTo>
                  <a:lnTo>
                    <a:pt x="353" y="500"/>
                  </a:lnTo>
                  <a:lnTo>
                    <a:pt x="347" y="503"/>
                  </a:lnTo>
                  <a:lnTo>
                    <a:pt x="341" y="505"/>
                  </a:lnTo>
                  <a:lnTo>
                    <a:pt x="336" y="508"/>
                  </a:lnTo>
                  <a:lnTo>
                    <a:pt x="330" y="509"/>
                  </a:lnTo>
                  <a:lnTo>
                    <a:pt x="323" y="511"/>
                  </a:lnTo>
                  <a:lnTo>
                    <a:pt x="317" y="512"/>
                  </a:lnTo>
                  <a:lnTo>
                    <a:pt x="311" y="514"/>
                  </a:lnTo>
                  <a:lnTo>
                    <a:pt x="304" y="515"/>
                  </a:lnTo>
                  <a:lnTo>
                    <a:pt x="298" y="516"/>
                  </a:lnTo>
                  <a:lnTo>
                    <a:pt x="292" y="517"/>
                  </a:lnTo>
                  <a:lnTo>
                    <a:pt x="285" y="518"/>
                  </a:lnTo>
                  <a:lnTo>
                    <a:pt x="279" y="519"/>
                  </a:lnTo>
                  <a:lnTo>
                    <a:pt x="272" y="519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White">
            <a:xfrm>
              <a:off x="49" y="2440"/>
              <a:ext cx="409" cy="621"/>
            </a:xfrm>
            <a:custGeom>
              <a:avLst/>
              <a:gdLst/>
              <a:ahLst/>
              <a:cxnLst>
                <a:cxn ang="0">
                  <a:pos x="232" y="620"/>
                </a:cxn>
                <a:cxn ang="0">
                  <a:pos x="189" y="605"/>
                </a:cxn>
                <a:cxn ang="0">
                  <a:pos x="182" y="565"/>
                </a:cxn>
                <a:cxn ang="0">
                  <a:pos x="193" y="519"/>
                </a:cxn>
                <a:cxn ang="0">
                  <a:pos x="165" y="492"/>
                </a:cxn>
                <a:cxn ang="0">
                  <a:pos x="126" y="490"/>
                </a:cxn>
                <a:cxn ang="0">
                  <a:pos x="87" y="497"/>
                </a:cxn>
                <a:cxn ang="0">
                  <a:pos x="44" y="505"/>
                </a:cxn>
                <a:cxn ang="0">
                  <a:pos x="25" y="493"/>
                </a:cxn>
                <a:cxn ang="0">
                  <a:pos x="21" y="472"/>
                </a:cxn>
                <a:cxn ang="0">
                  <a:pos x="19" y="448"/>
                </a:cxn>
                <a:cxn ang="0">
                  <a:pos x="17" y="423"/>
                </a:cxn>
                <a:cxn ang="0">
                  <a:pos x="21" y="396"/>
                </a:cxn>
                <a:cxn ang="0">
                  <a:pos x="52" y="377"/>
                </a:cxn>
                <a:cxn ang="0">
                  <a:pos x="82" y="375"/>
                </a:cxn>
                <a:cxn ang="0">
                  <a:pos x="116" y="373"/>
                </a:cxn>
                <a:cxn ang="0">
                  <a:pos x="137" y="354"/>
                </a:cxn>
                <a:cxn ang="0">
                  <a:pos x="151" y="327"/>
                </a:cxn>
                <a:cxn ang="0">
                  <a:pos x="151" y="294"/>
                </a:cxn>
                <a:cxn ang="0">
                  <a:pos x="137" y="262"/>
                </a:cxn>
                <a:cxn ang="0">
                  <a:pos x="111" y="256"/>
                </a:cxn>
                <a:cxn ang="0">
                  <a:pos x="86" y="264"/>
                </a:cxn>
                <a:cxn ang="0">
                  <a:pos x="60" y="275"/>
                </a:cxn>
                <a:cxn ang="0">
                  <a:pos x="35" y="282"/>
                </a:cxn>
                <a:cxn ang="0">
                  <a:pos x="6" y="268"/>
                </a:cxn>
                <a:cxn ang="0">
                  <a:pos x="1" y="231"/>
                </a:cxn>
                <a:cxn ang="0">
                  <a:pos x="9" y="205"/>
                </a:cxn>
                <a:cxn ang="0">
                  <a:pos x="15" y="175"/>
                </a:cxn>
                <a:cxn ang="0">
                  <a:pos x="44" y="161"/>
                </a:cxn>
                <a:cxn ang="0">
                  <a:pos x="87" y="156"/>
                </a:cxn>
                <a:cxn ang="0">
                  <a:pos x="127" y="145"/>
                </a:cxn>
                <a:cxn ang="0">
                  <a:pos x="154" y="113"/>
                </a:cxn>
                <a:cxn ang="0">
                  <a:pos x="152" y="72"/>
                </a:cxn>
                <a:cxn ang="0">
                  <a:pos x="150" y="29"/>
                </a:cxn>
                <a:cxn ang="0">
                  <a:pos x="186" y="4"/>
                </a:cxn>
                <a:cxn ang="0">
                  <a:pos x="228" y="1"/>
                </a:cxn>
                <a:cxn ang="0">
                  <a:pos x="252" y="22"/>
                </a:cxn>
                <a:cxn ang="0">
                  <a:pos x="248" y="53"/>
                </a:cxn>
                <a:cxn ang="0">
                  <a:pos x="241" y="86"/>
                </a:cxn>
                <a:cxn ang="0">
                  <a:pos x="247" y="116"/>
                </a:cxn>
                <a:cxn ang="0">
                  <a:pos x="371" y="252"/>
                </a:cxn>
                <a:cxn ang="0">
                  <a:pos x="338" y="262"/>
                </a:cxn>
                <a:cxn ang="0">
                  <a:pos x="301" y="257"/>
                </a:cxn>
                <a:cxn ang="0">
                  <a:pos x="264" y="260"/>
                </a:cxn>
                <a:cxn ang="0">
                  <a:pos x="237" y="286"/>
                </a:cxn>
                <a:cxn ang="0">
                  <a:pos x="233" y="316"/>
                </a:cxn>
                <a:cxn ang="0">
                  <a:pos x="234" y="348"/>
                </a:cxn>
                <a:cxn ang="0">
                  <a:pos x="245" y="377"/>
                </a:cxn>
                <a:cxn ang="0">
                  <a:pos x="265" y="400"/>
                </a:cxn>
                <a:cxn ang="0">
                  <a:pos x="284" y="397"/>
                </a:cxn>
                <a:cxn ang="0">
                  <a:pos x="303" y="385"/>
                </a:cxn>
                <a:cxn ang="0">
                  <a:pos x="322" y="370"/>
                </a:cxn>
                <a:cxn ang="0">
                  <a:pos x="345" y="356"/>
                </a:cxn>
                <a:cxn ang="0">
                  <a:pos x="383" y="363"/>
                </a:cxn>
                <a:cxn ang="0">
                  <a:pos x="407" y="390"/>
                </a:cxn>
                <a:cxn ang="0">
                  <a:pos x="407" y="416"/>
                </a:cxn>
                <a:cxn ang="0">
                  <a:pos x="402" y="444"/>
                </a:cxn>
                <a:cxn ang="0">
                  <a:pos x="368" y="456"/>
                </a:cxn>
                <a:cxn ang="0">
                  <a:pos x="327" y="467"/>
                </a:cxn>
                <a:cxn ang="0">
                  <a:pos x="291" y="485"/>
                </a:cxn>
                <a:cxn ang="0">
                  <a:pos x="266" y="611"/>
                </a:cxn>
              </a:cxnLst>
              <a:rect l="0" t="0" r="r" b="b"/>
              <a:pathLst>
                <a:path w="409" h="621">
                  <a:moveTo>
                    <a:pt x="266" y="611"/>
                  </a:moveTo>
                  <a:lnTo>
                    <a:pt x="254" y="616"/>
                  </a:lnTo>
                  <a:lnTo>
                    <a:pt x="243" y="618"/>
                  </a:lnTo>
                  <a:lnTo>
                    <a:pt x="232" y="620"/>
                  </a:lnTo>
                  <a:lnTo>
                    <a:pt x="221" y="619"/>
                  </a:lnTo>
                  <a:lnTo>
                    <a:pt x="210" y="617"/>
                  </a:lnTo>
                  <a:lnTo>
                    <a:pt x="199" y="611"/>
                  </a:lnTo>
                  <a:lnTo>
                    <a:pt x="189" y="605"/>
                  </a:lnTo>
                  <a:lnTo>
                    <a:pt x="179" y="598"/>
                  </a:lnTo>
                  <a:lnTo>
                    <a:pt x="179" y="588"/>
                  </a:lnTo>
                  <a:lnTo>
                    <a:pt x="180" y="577"/>
                  </a:lnTo>
                  <a:lnTo>
                    <a:pt x="182" y="565"/>
                  </a:lnTo>
                  <a:lnTo>
                    <a:pt x="186" y="555"/>
                  </a:lnTo>
                  <a:lnTo>
                    <a:pt x="190" y="543"/>
                  </a:lnTo>
                  <a:lnTo>
                    <a:pt x="192" y="531"/>
                  </a:lnTo>
                  <a:lnTo>
                    <a:pt x="193" y="519"/>
                  </a:lnTo>
                  <a:lnTo>
                    <a:pt x="189" y="506"/>
                  </a:lnTo>
                  <a:lnTo>
                    <a:pt x="182" y="500"/>
                  </a:lnTo>
                  <a:lnTo>
                    <a:pt x="173" y="495"/>
                  </a:lnTo>
                  <a:lnTo>
                    <a:pt x="165" y="492"/>
                  </a:lnTo>
                  <a:lnTo>
                    <a:pt x="155" y="489"/>
                  </a:lnTo>
                  <a:lnTo>
                    <a:pt x="146" y="489"/>
                  </a:lnTo>
                  <a:lnTo>
                    <a:pt x="136" y="488"/>
                  </a:lnTo>
                  <a:lnTo>
                    <a:pt x="126" y="490"/>
                  </a:lnTo>
                  <a:lnTo>
                    <a:pt x="117" y="490"/>
                  </a:lnTo>
                  <a:lnTo>
                    <a:pt x="107" y="493"/>
                  </a:lnTo>
                  <a:lnTo>
                    <a:pt x="97" y="495"/>
                  </a:lnTo>
                  <a:lnTo>
                    <a:pt x="87" y="497"/>
                  </a:lnTo>
                  <a:lnTo>
                    <a:pt x="76" y="499"/>
                  </a:lnTo>
                  <a:lnTo>
                    <a:pt x="65" y="502"/>
                  </a:lnTo>
                  <a:lnTo>
                    <a:pt x="55" y="503"/>
                  </a:lnTo>
                  <a:lnTo>
                    <a:pt x="44" y="505"/>
                  </a:lnTo>
                  <a:lnTo>
                    <a:pt x="34" y="506"/>
                  </a:lnTo>
                  <a:lnTo>
                    <a:pt x="30" y="502"/>
                  </a:lnTo>
                  <a:lnTo>
                    <a:pt x="28" y="498"/>
                  </a:lnTo>
                  <a:lnTo>
                    <a:pt x="25" y="493"/>
                  </a:lnTo>
                  <a:lnTo>
                    <a:pt x="23" y="489"/>
                  </a:lnTo>
                  <a:lnTo>
                    <a:pt x="23" y="483"/>
                  </a:lnTo>
                  <a:lnTo>
                    <a:pt x="21" y="478"/>
                  </a:lnTo>
                  <a:lnTo>
                    <a:pt x="21" y="472"/>
                  </a:lnTo>
                  <a:lnTo>
                    <a:pt x="20" y="466"/>
                  </a:lnTo>
                  <a:lnTo>
                    <a:pt x="19" y="460"/>
                  </a:lnTo>
                  <a:lnTo>
                    <a:pt x="19" y="454"/>
                  </a:lnTo>
                  <a:lnTo>
                    <a:pt x="19" y="448"/>
                  </a:lnTo>
                  <a:lnTo>
                    <a:pt x="19" y="442"/>
                  </a:lnTo>
                  <a:lnTo>
                    <a:pt x="18" y="435"/>
                  </a:lnTo>
                  <a:lnTo>
                    <a:pt x="17" y="429"/>
                  </a:lnTo>
                  <a:lnTo>
                    <a:pt x="17" y="423"/>
                  </a:lnTo>
                  <a:lnTo>
                    <a:pt x="15" y="417"/>
                  </a:lnTo>
                  <a:lnTo>
                    <a:pt x="14" y="410"/>
                  </a:lnTo>
                  <a:lnTo>
                    <a:pt x="17" y="402"/>
                  </a:lnTo>
                  <a:lnTo>
                    <a:pt x="21" y="396"/>
                  </a:lnTo>
                  <a:lnTo>
                    <a:pt x="26" y="391"/>
                  </a:lnTo>
                  <a:lnTo>
                    <a:pt x="35" y="386"/>
                  </a:lnTo>
                  <a:lnTo>
                    <a:pt x="42" y="381"/>
                  </a:lnTo>
                  <a:lnTo>
                    <a:pt x="52" y="377"/>
                  </a:lnTo>
                  <a:lnTo>
                    <a:pt x="61" y="374"/>
                  </a:lnTo>
                  <a:lnTo>
                    <a:pt x="67" y="373"/>
                  </a:lnTo>
                  <a:lnTo>
                    <a:pt x="75" y="374"/>
                  </a:lnTo>
                  <a:lnTo>
                    <a:pt x="82" y="375"/>
                  </a:lnTo>
                  <a:lnTo>
                    <a:pt x="91" y="375"/>
                  </a:lnTo>
                  <a:lnTo>
                    <a:pt x="98" y="376"/>
                  </a:lnTo>
                  <a:lnTo>
                    <a:pt x="107" y="375"/>
                  </a:lnTo>
                  <a:lnTo>
                    <a:pt x="116" y="373"/>
                  </a:lnTo>
                  <a:lnTo>
                    <a:pt x="127" y="371"/>
                  </a:lnTo>
                  <a:lnTo>
                    <a:pt x="130" y="366"/>
                  </a:lnTo>
                  <a:lnTo>
                    <a:pt x="134" y="359"/>
                  </a:lnTo>
                  <a:lnTo>
                    <a:pt x="137" y="354"/>
                  </a:lnTo>
                  <a:lnTo>
                    <a:pt x="140" y="348"/>
                  </a:lnTo>
                  <a:lnTo>
                    <a:pt x="144" y="341"/>
                  </a:lnTo>
                  <a:lnTo>
                    <a:pt x="148" y="334"/>
                  </a:lnTo>
                  <a:lnTo>
                    <a:pt x="151" y="327"/>
                  </a:lnTo>
                  <a:lnTo>
                    <a:pt x="156" y="321"/>
                  </a:lnTo>
                  <a:lnTo>
                    <a:pt x="153" y="313"/>
                  </a:lnTo>
                  <a:lnTo>
                    <a:pt x="151" y="304"/>
                  </a:lnTo>
                  <a:lnTo>
                    <a:pt x="151" y="294"/>
                  </a:lnTo>
                  <a:lnTo>
                    <a:pt x="149" y="285"/>
                  </a:lnTo>
                  <a:lnTo>
                    <a:pt x="147" y="275"/>
                  </a:lnTo>
                  <a:lnTo>
                    <a:pt x="143" y="269"/>
                  </a:lnTo>
                  <a:lnTo>
                    <a:pt x="137" y="262"/>
                  </a:lnTo>
                  <a:lnTo>
                    <a:pt x="129" y="257"/>
                  </a:lnTo>
                  <a:lnTo>
                    <a:pt x="123" y="257"/>
                  </a:lnTo>
                  <a:lnTo>
                    <a:pt x="117" y="257"/>
                  </a:lnTo>
                  <a:lnTo>
                    <a:pt x="111" y="256"/>
                  </a:lnTo>
                  <a:lnTo>
                    <a:pt x="104" y="258"/>
                  </a:lnTo>
                  <a:lnTo>
                    <a:pt x="98" y="259"/>
                  </a:lnTo>
                  <a:lnTo>
                    <a:pt x="92" y="261"/>
                  </a:lnTo>
                  <a:lnTo>
                    <a:pt x="86" y="264"/>
                  </a:lnTo>
                  <a:lnTo>
                    <a:pt x="80" y="266"/>
                  </a:lnTo>
                  <a:lnTo>
                    <a:pt x="73" y="270"/>
                  </a:lnTo>
                  <a:lnTo>
                    <a:pt x="67" y="273"/>
                  </a:lnTo>
                  <a:lnTo>
                    <a:pt x="60" y="275"/>
                  </a:lnTo>
                  <a:lnTo>
                    <a:pt x="55" y="278"/>
                  </a:lnTo>
                  <a:lnTo>
                    <a:pt x="48" y="280"/>
                  </a:lnTo>
                  <a:lnTo>
                    <a:pt x="41" y="282"/>
                  </a:lnTo>
                  <a:lnTo>
                    <a:pt x="35" y="282"/>
                  </a:lnTo>
                  <a:lnTo>
                    <a:pt x="28" y="283"/>
                  </a:lnTo>
                  <a:lnTo>
                    <a:pt x="20" y="280"/>
                  </a:lnTo>
                  <a:lnTo>
                    <a:pt x="12" y="275"/>
                  </a:lnTo>
                  <a:lnTo>
                    <a:pt x="6" y="268"/>
                  </a:lnTo>
                  <a:lnTo>
                    <a:pt x="2" y="259"/>
                  </a:lnTo>
                  <a:lnTo>
                    <a:pt x="2" y="252"/>
                  </a:lnTo>
                  <a:lnTo>
                    <a:pt x="0" y="241"/>
                  </a:lnTo>
                  <a:lnTo>
                    <a:pt x="1" y="231"/>
                  </a:lnTo>
                  <a:lnTo>
                    <a:pt x="5" y="222"/>
                  </a:lnTo>
                  <a:lnTo>
                    <a:pt x="6" y="217"/>
                  </a:lnTo>
                  <a:lnTo>
                    <a:pt x="8" y="210"/>
                  </a:lnTo>
                  <a:lnTo>
                    <a:pt x="9" y="205"/>
                  </a:lnTo>
                  <a:lnTo>
                    <a:pt x="10" y="196"/>
                  </a:lnTo>
                  <a:lnTo>
                    <a:pt x="12" y="190"/>
                  </a:lnTo>
                  <a:lnTo>
                    <a:pt x="13" y="183"/>
                  </a:lnTo>
                  <a:lnTo>
                    <a:pt x="15" y="175"/>
                  </a:lnTo>
                  <a:lnTo>
                    <a:pt x="17" y="167"/>
                  </a:lnTo>
                  <a:lnTo>
                    <a:pt x="26" y="165"/>
                  </a:lnTo>
                  <a:lnTo>
                    <a:pt x="34" y="163"/>
                  </a:lnTo>
                  <a:lnTo>
                    <a:pt x="44" y="161"/>
                  </a:lnTo>
                  <a:lnTo>
                    <a:pt x="54" y="160"/>
                  </a:lnTo>
                  <a:lnTo>
                    <a:pt x="64" y="158"/>
                  </a:lnTo>
                  <a:lnTo>
                    <a:pt x="75" y="158"/>
                  </a:lnTo>
                  <a:lnTo>
                    <a:pt x="87" y="156"/>
                  </a:lnTo>
                  <a:lnTo>
                    <a:pt x="97" y="155"/>
                  </a:lnTo>
                  <a:lnTo>
                    <a:pt x="108" y="153"/>
                  </a:lnTo>
                  <a:lnTo>
                    <a:pt x="118" y="150"/>
                  </a:lnTo>
                  <a:lnTo>
                    <a:pt x="127" y="145"/>
                  </a:lnTo>
                  <a:lnTo>
                    <a:pt x="136" y="140"/>
                  </a:lnTo>
                  <a:lnTo>
                    <a:pt x="142" y="132"/>
                  </a:lnTo>
                  <a:lnTo>
                    <a:pt x="148" y="124"/>
                  </a:lnTo>
                  <a:lnTo>
                    <a:pt x="154" y="113"/>
                  </a:lnTo>
                  <a:lnTo>
                    <a:pt x="157" y="99"/>
                  </a:lnTo>
                  <a:lnTo>
                    <a:pt x="157" y="91"/>
                  </a:lnTo>
                  <a:lnTo>
                    <a:pt x="156" y="81"/>
                  </a:lnTo>
                  <a:lnTo>
                    <a:pt x="152" y="72"/>
                  </a:lnTo>
                  <a:lnTo>
                    <a:pt x="149" y="61"/>
                  </a:lnTo>
                  <a:lnTo>
                    <a:pt x="147" y="51"/>
                  </a:lnTo>
                  <a:lnTo>
                    <a:pt x="147" y="39"/>
                  </a:lnTo>
                  <a:lnTo>
                    <a:pt x="150" y="29"/>
                  </a:lnTo>
                  <a:lnTo>
                    <a:pt x="156" y="18"/>
                  </a:lnTo>
                  <a:lnTo>
                    <a:pt x="166" y="13"/>
                  </a:lnTo>
                  <a:lnTo>
                    <a:pt x="175" y="8"/>
                  </a:lnTo>
                  <a:lnTo>
                    <a:pt x="186" y="4"/>
                  </a:lnTo>
                  <a:lnTo>
                    <a:pt x="196" y="1"/>
                  </a:lnTo>
                  <a:lnTo>
                    <a:pt x="207" y="0"/>
                  </a:lnTo>
                  <a:lnTo>
                    <a:pt x="217" y="0"/>
                  </a:lnTo>
                  <a:lnTo>
                    <a:pt x="228" y="1"/>
                  </a:lnTo>
                  <a:lnTo>
                    <a:pt x="239" y="3"/>
                  </a:lnTo>
                  <a:lnTo>
                    <a:pt x="246" y="9"/>
                  </a:lnTo>
                  <a:lnTo>
                    <a:pt x="249" y="14"/>
                  </a:lnTo>
                  <a:lnTo>
                    <a:pt x="252" y="22"/>
                  </a:lnTo>
                  <a:lnTo>
                    <a:pt x="252" y="29"/>
                  </a:lnTo>
                  <a:lnTo>
                    <a:pt x="252" y="36"/>
                  </a:lnTo>
                  <a:lnTo>
                    <a:pt x="250" y="44"/>
                  </a:lnTo>
                  <a:lnTo>
                    <a:pt x="248" y="53"/>
                  </a:lnTo>
                  <a:lnTo>
                    <a:pt x="246" y="61"/>
                  </a:lnTo>
                  <a:lnTo>
                    <a:pt x="244" y="69"/>
                  </a:lnTo>
                  <a:lnTo>
                    <a:pt x="241" y="78"/>
                  </a:lnTo>
                  <a:lnTo>
                    <a:pt x="241" y="86"/>
                  </a:lnTo>
                  <a:lnTo>
                    <a:pt x="239" y="94"/>
                  </a:lnTo>
                  <a:lnTo>
                    <a:pt x="241" y="102"/>
                  </a:lnTo>
                  <a:lnTo>
                    <a:pt x="242" y="109"/>
                  </a:lnTo>
                  <a:lnTo>
                    <a:pt x="247" y="116"/>
                  </a:lnTo>
                  <a:lnTo>
                    <a:pt x="253" y="122"/>
                  </a:lnTo>
                  <a:lnTo>
                    <a:pt x="376" y="124"/>
                  </a:lnTo>
                  <a:lnTo>
                    <a:pt x="377" y="244"/>
                  </a:lnTo>
                  <a:lnTo>
                    <a:pt x="371" y="252"/>
                  </a:lnTo>
                  <a:lnTo>
                    <a:pt x="363" y="257"/>
                  </a:lnTo>
                  <a:lnTo>
                    <a:pt x="354" y="260"/>
                  </a:lnTo>
                  <a:lnTo>
                    <a:pt x="347" y="262"/>
                  </a:lnTo>
                  <a:lnTo>
                    <a:pt x="338" y="262"/>
                  </a:lnTo>
                  <a:lnTo>
                    <a:pt x="328" y="261"/>
                  </a:lnTo>
                  <a:lnTo>
                    <a:pt x="319" y="260"/>
                  </a:lnTo>
                  <a:lnTo>
                    <a:pt x="310" y="259"/>
                  </a:lnTo>
                  <a:lnTo>
                    <a:pt x="301" y="257"/>
                  </a:lnTo>
                  <a:lnTo>
                    <a:pt x="292" y="256"/>
                  </a:lnTo>
                  <a:lnTo>
                    <a:pt x="282" y="257"/>
                  </a:lnTo>
                  <a:lnTo>
                    <a:pt x="274" y="257"/>
                  </a:lnTo>
                  <a:lnTo>
                    <a:pt x="264" y="260"/>
                  </a:lnTo>
                  <a:lnTo>
                    <a:pt x="256" y="264"/>
                  </a:lnTo>
                  <a:lnTo>
                    <a:pt x="248" y="271"/>
                  </a:lnTo>
                  <a:lnTo>
                    <a:pt x="240" y="280"/>
                  </a:lnTo>
                  <a:lnTo>
                    <a:pt x="237" y="286"/>
                  </a:lnTo>
                  <a:lnTo>
                    <a:pt x="236" y="293"/>
                  </a:lnTo>
                  <a:lnTo>
                    <a:pt x="235" y="300"/>
                  </a:lnTo>
                  <a:lnTo>
                    <a:pt x="234" y="308"/>
                  </a:lnTo>
                  <a:lnTo>
                    <a:pt x="233" y="316"/>
                  </a:lnTo>
                  <a:lnTo>
                    <a:pt x="233" y="323"/>
                  </a:lnTo>
                  <a:lnTo>
                    <a:pt x="233" y="331"/>
                  </a:lnTo>
                  <a:lnTo>
                    <a:pt x="234" y="339"/>
                  </a:lnTo>
                  <a:lnTo>
                    <a:pt x="234" y="348"/>
                  </a:lnTo>
                  <a:lnTo>
                    <a:pt x="237" y="355"/>
                  </a:lnTo>
                  <a:lnTo>
                    <a:pt x="238" y="362"/>
                  </a:lnTo>
                  <a:lnTo>
                    <a:pt x="241" y="370"/>
                  </a:lnTo>
                  <a:lnTo>
                    <a:pt x="245" y="377"/>
                  </a:lnTo>
                  <a:lnTo>
                    <a:pt x="249" y="385"/>
                  </a:lnTo>
                  <a:lnTo>
                    <a:pt x="254" y="392"/>
                  </a:lnTo>
                  <a:lnTo>
                    <a:pt x="259" y="397"/>
                  </a:lnTo>
                  <a:lnTo>
                    <a:pt x="265" y="400"/>
                  </a:lnTo>
                  <a:lnTo>
                    <a:pt x="270" y="400"/>
                  </a:lnTo>
                  <a:lnTo>
                    <a:pt x="275" y="400"/>
                  </a:lnTo>
                  <a:lnTo>
                    <a:pt x="278" y="398"/>
                  </a:lnTo>
                  <a:lnTo>
                    <a:pt x="284" y="397"/>
                  </a:lnTo>
                  <a:lnTo>
                    <a:pt x="289" y="394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3" y="385"/>
                  </a:lnTo>
                  <a:lnTo>
                    <a:pt x="308" y="381"/>
                  </a:lnTo>
                  <a:lnTo>
                    <a:pt x="313" y="378"/>
                  </a:lnTo>
                  <a:lnTo>
                    <a:pt x="318" y="373"/>
                  </a:lnTo>
                  <a:lnTo>
                    <a:pt x="322" y="370"/>
                  </a:lnTo>
                  <a:lnTo>
                    <a:pt x="326" y="366"/>
                  </a:lnTo>
                  <a:lnTo>
                    <a:pt x="331" y="363"/>
                  </a:lnTo>
                  <a:lnTo>
                    <a:pt x="336" y="360"/>
                  </a:lnTo>
                  <a:lnTo>
                    <a:pt x="345" y="356"/>
                  </a:lnTo>
                  <a:lnTo>
                    <a:pt x="355" y="355"/>
                  </a:lnTo>
                  <a:lnTo>
                    <a:pt x="365" y="356"/>
                  </a:lnTo>
                  <a:lnTo>
                    <a:pt x="375" y="359"/>
                  </a:lnTo>
                  <a:lnTo>
                    <a:pt x="383" y="363"/>
                  </a:lnTo>
                  <a:lnTo>
                    <a:pt x="392" y="369"/>
                  </a:lnTo>
                  <a:lnTo>
                    <a:pt x="400" y="376"/>
                  </a:lnTo>
                  <a:lnTo>
                    <a:pt x="406" y="383"/>
                  </a:lnTo>
                  <a:lnTo>
                    <a:pt x="407" y="390"/>
                  </a:lnTo>
                  <a:lnTo>
                    <a:pt x="408" y="396"/>
                  </a:lnTo>
                  <a:lnTo>
                    <a:pt x="408" y="403"/>
                  </a:lnTo>
                  <a:lnTo>
                    <a:pt x="408" y="410"/>
                  </a:lnTo>
                  <a:lnTo>
                    <a:pt x="407" y="416"/>
                  </a:lnTo>
                  <a:lnTo>
                    <a:pt x="408" y="423"/>
                  </a:lnTo>
                  <a:lnTo>
                    <a:pt x="408" y="431"/>
                  </a:lnTo>
                  <a:lnTo>
                    <a:pt x="408" y="438"/>
                  </a:lnTo>
                  <a:lnTo>
                    <a:pt x="402" y="444"/>
                  </a:lnTo>
                  <a:lnTo>
                    <a:pt x="395" y="447"/>
                  </a:lnTo>
                  <a:lnTo>
                    <a:pt x="387" y="451"/>
                  </a:lnTo>
                  <a:lnTo>
                    <a:pt x="378" y="454"/>
                  </a:lnTo>
                  <a:lnTo>
                    <a:pt x="368" y="456"/>
                  </a:lnTo>
                  <a:lnTo>
                    <a:pt x="358" y="459"/>
                  </a:lnTo>
                  <a:lnTo>
                    <a:pt x="348" y="463"/>
                  </a:lnTo>
                  <a:lnTo>
                    <a:pt x="338" y="465"/>
                  </a:lnTo>
                  <a:lnTo>
                    <a:pt x="327" y="467"/>
                  </a:lnTo>
                  <a:lnTo>
                    <a:pt x="317" y="471"/>
                  </a:lnTo>
                  <a:lnTo>
                    <a:pt x="309" y="475"/>
                  </a:lnTo>
                  <a:lnTo>
                    <a:pt x="299" y="480"/>
                  </a:lnTo>
                  <a:lnTo>
                    <a:pt x="291" y="485"/>
                  </a:lnTo>
                  <a:lnTo>
                    <a:pt x="283" y="490"/>
                  </a:lnTo>
                  <a:lnTo>
                    <a:pt x="277" y="498"/>
                  </a:lnTo>
                  <a:lnTo>
                    <a:pt x="271" y="508"/>
                  </a:lnTo>
                  <a:lnTo>
                    <a:pt x="266" y="611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White">
            <a:xfrm>
              <a:off x="548" y="-13"/>
              <a:ext cx="439" cy="396"/>
            </a:xfrm>
            <a:custGeom>
              <a:avLst/>
              <a:gdLst/>
              <a:ahLst/>
              <a:cxnLst>
                <a:cxn ang="0">
                  <a:pos x="246" y="372"/>
                </a:cxn>
                <a:cxn ang="0">
                  <a:pos x="237" y="330"/>
                </a:cxn>
                <a:cxn ang="0">
                  <a:pos x="222" y="293"/>
                </a:cxn>
                <a:cxn ang="0">
                  <a:pos x="185" y="278"/>
                </a:cxn>
                <a:cxn ang="0">
                  <a:pos x="142" y="289"/>
                </a:cxn>
                <a:cxn ang="0">
                  <a:pos x="104" y="293"/>
                </a:cxn>
                <a:cxn ang="0">
                  <a:pos x="85" y="275"/>
                </a:cxn>
                <a:cxn ang="0">
                  <a:pos x="73" y="247"/>
                </a:cxn>
                <a:cxn ang="0">
                  <a:pos x="67" y="215"/>
                </a:cxn>
                <a:cxn ang="0">
                  <a:pos x="68" y="185"/>
                </a:cxn>
                <a:cxn ang="0">
                  <a:pos x="99" y="176"/>
                </a:cxn>
                <a:cxn ang="0">
                  <a:pos x="139" y="183"/>
                </a:cxn>
                <a:cxn ang="0">
                  <a:pos x="167" y="170"/>
                </a:cxn>
                <a:cxn ang="0">
                  <a:pos x="179" y="149"/>
                </a:cxn>
                <a:cxn ang="0">
                  <a:pos x="181" y="123"/>
                </a:cxn>
                <a:cxn ang="0">
                  <a:pos x="180" y="96"/>
                </a:cxn>
                <a:cxn ang="0">
                  <a:pos x="170" y="68"/>
                </a:cxn>
                <a:cxn ang="0">
                  <a:pos x="146" y="48"/>
                </a:cxn>
                <a:cxn ang="0">
                  <a:pos x="115" y="49"/>
                </a:cxn>
                <a:cxn ang="0">
                  <a:pos x="86" y="62"/>
                </a:cxn>
                <a:cxn ang="0">
                  <a:pos x="56" y="71"/>
                </a:cxn>
                <a:cxn ang="0">
                  <a:pos x="26" y="62"/>
                </a:cxn>
                <a:cxn ang="0">
                  <a:pos x="11" y="43"/>
                </a:cxn>
                <a:cxn ang="0">
                  <a:pos x="1" y="22"/>
                </a:cxn>
                <a:cxn ang="0">
                  <a:pos x="388" y="18"/>
                </a:cxn>
                <a:cxn ang="0">
                  <a:pos x="367" y="21"/>
                </a:cxn>
                <a:cxn ang="0">
                  <a:pos x="346" y="18"/>
                </a:cxn>
                <a:cxn ang="0">
                  <a:pos x="324" y="13"/>
                </a:cxn>
                <a:cxn ang="0">
                  <a:pos x="299" y="18"/>
                </a:cxn>
                <a:cxn ang="0">
                  <a:pos x="278" y="43"/>
                </a:cxn>
                <a:cxn ang="0">
                  <a:pos x="277" y="75"/>
                </a:cxn>
                <a:cxn ang="0">
                  <a:pos x="281" y="99"/>
                </a:cxn>
                <a:cxn ang="0">
                  <a:pos x="287" y="124"/>
                </a:cxn>
                <a:cxn ang="0">
                  <a:pos x="300" y="145"/>
                </a:cxn>
                <a:cxn ang="0">
                  <a:pos x="325" y="159"/>
                </a:cxn>
                <a:cxn ang="0">
                  <a:pos x="349" y="158"/>
                </a:cxn>
                <a:cxn ang="0">
                  <a:pos x="371" y="148"/>
                </a:cxn>
                <a:cxn ang="0">
                  <a:pos x="394" y="138"/>
                </a:cxn>
                <a:cxn ang="0">
                  <a:pos x="418" y="142"/>
                </a:cxn>
                <a:cxn ang="0">
                  <a:pos x="428" y="163"/>
                </a:cxn>
                <a:cxn ang="0">
                  <a:pos x="434" y="188"/>
                </a:cxn>
                <a:cxn ang="0">
                  <a:pos x="436" y="215"/>
                </a:cxn>
                <a:cxn ang="0">
                  <a:pos x="428" y="234"/>
                </a:cxn>
                <a:cxn ang="0">
                  <a:pos x="389" y="242"/>
                </a:cxn>
                <a:cxn ang="0">
                  <a:pos x="355" y="257"/>
                </a:cxn>
                <a:cxn ang="0">
                  <a:pos x="339" y="282"/>
                </a:cxn>
                <a:cxn ang="0">
                  <a:pos x="345" y="313"/>
                </a:cxn>
                <a:cxn ang="0">
                  <a:pos x="364" y="340"/>
                </a:cxn>
                <a:cxn ang="0">
                  <a:pos x="361" y="368"/>
                </a:cxn>
                <a:cxn ang="0">
                  <a:pos x="339" y="379"/>
                </a:cxn>
                <a:cxn ang="0">
                  <a:pos x="315" y="387"/>
                </a:cxn>
                <a:cxn ang="0">
                  <a:pos x="290" y="392"/>
                </a:cxn>
                <a:cxn ang="0">
                  <a:pos x="264" y="395"/>
                </a:cxn>
              </a:cxnLst>
              <a:rect l="0" t="0" r="r" b="b"/>
              <a:pathLst>
                <a:path w="439" h="396">
                  <a:moveTo>
                    <a:pt x="264" y="395"/>
                  </a:moveTo>
                  <a:lnTo>
                    <a:pt x="257" y="388"/>
                  </a:lnTo>
                  <a:lnTo>
                    <a:pt x="251" y="381"/>
                  </a:lnTo>
                  <a:lnTo>
                    <a:pt x="246" y="372"/>
                  </a:lnTo>
                  <a:lnTo>
                    <a:pt x="244" y="362"/>
                  </a:lnTo>
                  <a:lnTo>
                    <a:pt x="240" y="351"/>
                  </a:lnTo>
                  <a:lnTo>
                    <a:pt x="238" y="341"/>
                  </a:lnTo>
                  <a:lnTo>
                    <a:pt x="237" y="330"/>
                  </a:lnTo>
                  <a:lnTo>
                    <a:pt x="234" y="320"/>
                  </a:lnTo>
                  <a:lnTo>
                    <a:pt x="231" y="310"/>
                  </a:lnTo>
                  <a:lnTo>
                    <a:pt x="227" y="301"/>
                  </a:lnTo>
                  <a:lnTo>
                    <a:pt x="222" y="293"/>
                  </a:lnTo>
                  <a:lnTo>
                    <a:pt x="215" y="287"/>
                  </a:lnTo>
                  <a:lnTo>
                    <a:pt x="207" y="282"/>
                  </a:lnTo>
                  <a:lnTo>
                    <a:pt x="197" y="279"/>
                  </a:lnTo>
                  <a:lnTo>
                    <a:pt x="185" y="278"/>
                  </a:lnTo>
                  <a:lnTo>
                    <a:pt x="169" y="280"/>
                  </a:lnTo>
                  <a:lnTo>
                    <a:pt x="160" y="283"/>
                  </a:lnTo>
                  <a:lnTo>
                    <a:pt x="151" y="286"/>
                  </a:lnTo>
                  <a:lnTo>
                    <a:pt x="142" y="289"/>
                  </a:lnTo>
                  <a:lnTo>
                    <a:pt x="132" y="291"/>
                  </a:lnTo>
                  <a:lnTo>
                    <a:pt x="123" y="292"/>
                  </a:lnTo>
                  <a:lnTo>
                    <a:pt x="114" y="293"/>
                  </a:lnTo>
                  <a:lnTo>
                    <a:pt x="104" y="293"/>
                  </a:lnTo>
                  <a:lnTo>
                    <a:pt x="94" y="293"/>
                  </a:lnTo>
                  <a:lnTo>
                    <a:pt x="91" y="288"/>
                  </a:lnTo>
                  <a:lnTo>
                    <a:pt x="88" y="282"/>
                  </a:lnTo>
                  <a:lnTo>
                    <a:pt x="85" y="275"/>
                  </a:lnTo>
                  <a:lnTo>
                    <a:pt x="82" y="269"/>
                  </a:lnTo>
                  <a:lnTo>
                    <a:pt x="79" y="261"/>
                  </a:lnTo>
                  <a:lnTo>
                    <a:pt x="76" y="254"/>
                  </a:lnTo>
                  <a:lnTo>
                    <a:pt x="73" y="247"/>
                  </a:lnTo>
                  <a:lnTo>
                    <a:pt x="72" y="238"/>
                  </a:lnTo>
                  <a:lnTo>
                    <a:pt x="70" y="231"/>
                  </a:lnTo>
                  <a:lnTo>
                    <a:pt x="68" y="224"/>
                  </a:lnTo>
                  <a:lnTo>
                    <a:pt x="67" y="215"/>
                  </a:lnTo>
                  <a:lnTo>
                    <a:pt x="66" y="208"/>
                  </a:lnTo>
                  <a:lnTo>
                    <a:pt x="66" y="201"/>
                  </a:lnTo>
                  <a:lnTo>
                    <a:pt x="67" y="192"/>
                  </a:lnTo>
                  <a:lnTo>
                    <a:pt x="68" y="185"/>
                  </a:lnTo>
                  <a:lnTo>
                    <a:pt x="70" y="179"/>
                  </a:lnTo>
                  <a:lnTo>
                    <a:pt x="79" y="175"/>
                  </a:lnTo>
                  <a:lnTo>
                    <a:pt x="89" y="174"/>
                  </a:lnTo>
                  <a:lnTo>
                    <a:pt x="99" y="176"/>
                  </a:lnTo>
                  <a:lnTo>
                    <a:pt x="108" y="179"/>
                  </a:lnTo>
                  <a:lnTo>
                    <a:pt x="119" y="181"/>
                  </a:lnTo>
                  <a:lnTo>
                    <a:pt x="128" y="183"/>
                  </a:lnTo>
                  <a:lnTo>
                    <a:pt x="139" y="183"/>
                  </a:lnTo>
                  <a:lnTo>
                    <a:pt x="149" y="182"/>
                  </a:lnTo>
                  <a:lnTo>
                    <a:pt x="157" y="179"/>
                  </a:lnTo>
                  <a:lnTo>
                    <a:pt x="162" y="174"/>
                  </a:lnTo>
                  <a:lnTo>
                    <a:pt x="167" y="170"/>
                  </a:lnTo>
                  <a:lnTo>
                    <a:pt x="171" y="166"/>
                  </a:lnTo>
                  <a:lnTo>
                    <a:pt x="174" y="160"/>
                  </a:lnTo>
                  <a:lnTo>
                    <a:pt x="177" y="155"/>
                  </a:lnTo>
                  <a:lnTo>
                    <a:pt x="179" y="149"/>
                  </a:lnTo>
                  <a:lnTo>
                    <a:pt x="179" y="142"/>
                  </a:lnTo>
                  <a:lnTo>
                    <a:pt x="180" y="136"/>
                  </a:lnTo>
                  <a:lnTo>
                    <a:pt x="181" y="129"/>
                  </a:lnTo>
                  <a:lnTo>
                    <a:pt x="181" y="123"/>
                  </a:lnTo>
                  <a:lnTo>
                    <a:pt x="181" y="115"/>
                  </a:lnTo>
                  <a:lnTo>
                    <a:pt x="181" y="109"/>
                  </a:lnTo>
                  <a:lnTo>
                    <a:pt x="181" y="102"/>
                  </a:lnTo>
                  <a:lnTo>
                    <a:pt x="180" y="96"/>
                  </a:lnTo>
                  <a:lnTo>
                    <a:pt x="180" y="89"/>
                  </a:lnTo>
                  <a:lnTo>
                    <a:pt x="178" y="81"/>
                  </a:lnTo>
                  <a:lnTo>
                    <a:pt x="174" y="74"/>
                  </a:lnTo>
                  <a:lnTo>
                    <a:pt x="170" y="68"/>
                  </a:lnTo>
                  <a:lnTo>
                    <a:pt x="165" y="62"/>
                  </a:lnTo>
                  <a:lnTo>
                    <a:pt x="159" y="57"/>
                  </a:lnTo>
                  <a:lnTo>
                    <a:pt x="153" y="52"/>
                  </a:lnTo>
                  <a:lnTo>
                    <a:pt x="146" y="48"/>
                  </a:lnTo>
                  <a:lnTo>
                    <a:pt x="138" y="44"/>
                  </a:lnTo>
                  <a:lnTo>
                    <a:pt x="130" y="44"/>
                  </a:lnTo>
                  <a:lnTo>
                    <a:pt x="122" y="46"/>
                  </a:lnTo>
                  <a:lnTo>
                    <a:pt x="115" y="49"/>
                  </a:lnTo>
                  <a:lnTo>
                    <a:pt x="108" y="51"/>
                  </a:lnTo>
                  <a:lnTo>
                    <a:pt x="100" y="55"/>
                  </a:lnTo>
                  <a:lnTo>
                    <a:pt x="92" y="59"/>
                  </a:lnTo>
                  <a:lnTo>
                    <a:pt x="86" y="62"/>
                  </a:lnTo>
                  <a:lnTo>
                    <a:pt x="79" y="65"/>
                  </a:lnTo>
                  <a:lnTo>
                    <a:pt x="71" y="68"/>
                  </a:lnTo>
                  <a:lnTo>
                    <a:pt x="63" y="70"/>
                  </a:lnTo>
                  <a:lnTo>
                    <a:pt x="56" y="71"/>
                  </a:lnTo>
                  <a:lnTo>
                    <a:pt x="48" y="71"/>
                  </a:lnTo>
                  <a:lnTo>
                    <a:pt x="40" y="69"/>
                  </a:lnTo>
                  <a:lnTo>
                    <a:pt x="33" y="67"/>
                  </a:lnTo>
                  <a:lnTo>
                    <a:pt x="26" y="62"/>
                  </a:lnTo>
                  <a:lnTo>
                    <a:pt x="19" y="55"/>
                  </a:lnTo>
                  <a:lnTo>
                    <a:pt x="16" y="51"/>
                  </a:lnTo>
                  <a:lnTo>
                    <a:pt x="13" y="48"/>
                  </a:lnTo>
                  <a:lnTo>
                    <a:pt x="11" y="43"/>
                  </a:lnTo>
                  <a:lnTo>
                    <a:pt x="7" y="38"/>
                  </a:lnTo>
                  <a:lnTo>
                    <a:pt x="6" y="33"/>
                  </a:lnTo>
                  <a:lnTo>
                    <a:pt x="3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405" y="0"/>
                  </a:lnTo>
                  <a:lnTo>
                    <a:pt x="393" y="14"/>
                  </a:lnTo>
                  <a:lnTo>
                    <a:pt x="388" y="18"/>
                  </a:lnTo>
                  <a:lnTo>
                    <a:pt x="383" y="20"/>
                  </a:lnTo>
                  <a:lnTo>
                    <a:pt x="378" y="21"/>
                  </a:lnTo>
                  <a:lnTo>
                    <a:pt x="372" y="21"/>
                  </a:lnTo>
                  <a:lnTo>
                    <a:pt x="367" y="21"/>
                  </a:lnTo>
                  <a:lnTo>
                    <a:pt x="362" y="21"/>
                  </a:lnTo>
                  <a:lnTo>
                    <a:pt x="357" y="20"/>
                  </a:lnTo>
                  <a:lnTo>
                    <a:pt x="351" y="18"/>
                  </a:lnTo>
                  <a:lnTo>
                    <a:pt x="346" y="18"/>
                  </a:lnTo>
                  <a:lnTo>
                    <a:pt x="340" y="16"/>
                  </a:lnTo>
                  <a:lnTo>
                    <a:pt x="335" y="15"/>
                  </a:lnTo>
                  <a:lnTo>
                    <a:pt x="330" y="14"/>
                  </a:lnTo>
                  <a:lnTo>
                    <a:pt x="324" y="13"/>
                  </a:lnTo>
                  <a:lnTo>
                    <a:pt x="318" y="13"/>
                  </a:lnTo>
                  <a:lnTo>
                    <a:pt x="312" y="13"/>
                  </a:lnTo>
                  <a:lnTo>
                    <a:pt x="306" y="14"/>
                  </a:lnTo>
                  <a:lnTo>
                    <a:pt x="299" y="18"/>
                  </a:lnTo>
                  <a:lnTo>
                    <a:pt x="293" y="22"/>
                  </a:lnTo>
                  <a:lnTo>
                    <a:pt x="287" y="28"/>
                  </a:lnTo>
                  <a:lnTo>
                    <a:pt x="282" y="36"/>
                  </a:lnTo>
                  <a:lnTo>
                    <a:pt x="278" y="43"/>
                  </a:lnTo>
                  <a:lnTo>
                    <a:pt x="276" y="51"/>
                  </a:lnTo>
                  <a:lnTo>
                    <a:pt x="274" y="60"/>
                  </a:lnTo>
                  <a:lnTo>
                    <a:pt x="275" y="70"/>
                  </a:lnTo>
                  <a:lnTo>
                    <a:pt x="277" y="75"/>
                  </a:lnTo>
                  <a:lnTo>
                    <a:pt x="278" y="81"/>
                  </a:lnTo>
                  <a:lnTo>
                    <a:pt x="278" y="87"/>
                  </a:lnTo>
                  <a:lnTo>
                    <a:pt x="279" y="93"/>
                  </a:lnTo>
                  <a:lnTo>
                    <a:pt x="281" y="99"/>
                  </a:lnTo>
                  <a:lnTo>
                    <a:pt x="282" y="105"/>
                  </a:lnTo>
                  <a:lnTo>
                    <a:pt x="284" y="111"/>
                  </a:lnTo>
                  <a:lnTo>
                    <a:pt x="285" y="118"/>
                  </a:lnTo>
                  <a:lnTo>
                    <a:pt x="287" y="124"/>
                  </a:lnTo>
                  <a:lnTo>
                    <a:pt x="290" y="129"/>
                  </a:lnTo>
                  <a:lnTo>
                    <a:pt x="292" y="135"/>
                  </a:lnTo>
                  <a:lnTo>
                    <a:pt x="296" y="140"/>
                  </a:lnTo>
                  <a:lnTo>
                    <a:pt x="300" y="145"/>
                  </a:lnTo>
                  <a:lnTo>
                    <a:pt x="305" y="149"/>
                  </a:lnTo>
                  <a:lnTo>
                    <a:pt x="311" y="152"/>
                  </a:lnTo>
                  <a:lnTo>
                    <a:pt x="318" y="156"/>
                  </a:lnTo>
                  <a:lnTo>
                    <a:pt x="325" y="159"/>
                  </a:lnTo>
                  <a:lnTo>
                    <a:pt x="331" y="160"/>
                  </a:lnTo>
                  <a:lnTo>
                    <a:pt x="337" y="160"/>
                  </a:lnTo>
                  <a:lnTo>
                    <a:pt x="343" y="160"/>
                  </a:lnTo>
                  <a:lnTo>
                    <a:pt x="349" y="158"/>
                  </a:lnTo>
                  <a:lnTo>
                    <a:pt x="354" y="156"/>
                  </a:lnTo>
                  <a:lnTo>
                    <a:pt x="359" y="154"/>
                  </a:lnTo>
                  <a:lnTo>
                    <a:pt x="365" y="151"/>
                  </a:lnTo>
                  <a:lnTo>
                    <a:pt x="371" y="148"/>
                  </a:lnTo>
                  <a:lnTo>
                    <a:pt x="377" y="145"/>
                  </a:lnTo>
                  <a:lnTo>
                    <a:pt x="382" y="142"/>
                  </a:lnTo>
                  <a:lnTo>
                    <a:pt x="388" y="140"/>
                  </a:lnTo>
                  <a:lnTo>
                    <a:pt x="394" y="138"/>
                  </a:lnTo>
                  <a:lnTo>
                    <a:pt x="399" y="137"/>
                  </a:lnTo>
                  <a:lnTo>
                    <a:pt x="406" y="137"/>
                  </a:lnTo>
                  <a:lnTo>
                    <a:pt x="412" y="137"/>
                  </a:lnTo>
                  <a:lnTo>
                    <a:pt x="418" y="142"/>
                  </a:lnTo>
                  <a:lnTo>
                    <a:pt x="421" y="146"/>
                  </a:lnTo>
                  <a:lnTo>
                    <a:pt x="424" y="151"/>
                  </a:lnTo>
                  <a:lnTo>
                    <a:pt x="426" y="157"/>
                  </a:lnTo>
                  <a:lnTo>
                    <a:pt x="428" y="163"/>
                  </a:lnTo>
                  <a:lnTo>
                    <a:pt x="431" y="169"/>
                  </a:lnTo>
                  <a:lnTo>
                    <a:pt x="431" y="175"/>
                  </a:lnTo>
                  <a:lnTo>
                    <a:pt x="432" y="182"/>
                  </a:lnTo>
                  <a:lnTo>
                    <a:pt x="434" y="188"/>
                  </a:lnTo>
                  <a:lnTo>
                    <a:pt x="434" y="195"/>
                  </a:lnTo>
                  <a:lnTo>
                    <a:pt x="435" y="202"/>
                  </a:lnTo>
                  <a:lnTo>
                    <a:pt x="435" y="208"/>
                  </a:lnTo>
                  <a:lnTo>
                    <a:pt x="436" y="215"/>
                  </a:lnTo>
                  <a:lnTo>
                    <a:pt x="437" y="221"/>
                  </a:lnTo>
                  <a:lnTo>
                    <a:pt x="437" y="228"/>
                  </a:lnTo>
                  <a:lnTo>
                    <a:pt x="438" y="234"/>
                  </a:lnTo>
                  <a:lnTo>
                    <a:pt x="428" y="234"/>
                  </a:lnTo>
                  <a:lnTo>
                    <a:pt x="418" y="235"/>
                  </a:lnTo>
                  <a:lnTo>
                    <a:pt x="409" y="237"/>
                  </a:lnTo>
                  <a:lnTo>
                    <a:pt x="398" y="239"/>
                  </a:lnTo>
                  <a:lnTo>
                    <a:pt x="389" y="242"/>
                  </a:lnTo>
                  <a:lnTo>
                    <a:pt x="378" y="245"/>
                  </a:lnTo>
                  <a:lnTo>
                    <a:pt x="369" y="248"/>
                  </a:lnTo>
                  <a:lnTo>
                    <a:pt x="358" y="253"/>
                  </a:lnTo>
                  <a:lnTo>
                    <a:pt x="355" y="257"/>
                  </a:lnTo>
                  <a:lnTo>
                    <a:pt x="351" y="261"/>
                  </a:lnTo>
                  <a:lnTo>
                    <a:pt x="346" y="267"/>
                  </a:lnTo>
                  <a:lnTo>
                    <a:pt x="343" y="275"/>
                  </a:lnTo>
                  <a:lnTo>
                    <a:pt x="339" y="282"/>
                  </a:lnTo>
                  <a:lnTo>
                    <a:pt x="338" y="290"/>
                  </a:lnTo>
                  <a:lnTo>
                    <a:pt x="339" y="298"/>
                  </a:lnTo>
                  <a:lnTo>
                    <a:pt x="342" y="305"/>
                  </a:lnTo>
                  <a:lnTo>
                    <a:pt x="345" y="313"/>
                  </a:lnTo>
                  <a:lnTo>
                    <a:pt x="350" y="320"/>
                  </a:lnTo>
                  <a:lnTo>
                    <a:pt x="355" y="326"/>
                  </a:lnTo>
                  <a:lnTo>
                    <a:pt x="360" y="334"/>
                  </a:lnTo>
                  <a:lnTo>
                    <a:pt x="364" y="340"/>
                  </a:lnTo>
                  <a:lnTo>
                    <a:pt x="366" y="348"/>
                  </a:lnTo>
                  <a:lnTo>
                    <a:pt x="367" y="356"/>
                  </a:lnTo>
                  <a:lnTo>
                    <a:pt x="365" y="365"/>
                  </a:lnTo>
                  <a:lnTo>
                    <a:pt x="361" y="368"/>
                  </a:lnTo>
                  <a:lnTo>
                    <a:pt x="356" y="372"/>
                  </a:lnTo>
                  <a:lnTo>
                    <a:pt x="351" y="374"/>
                  </a:lnTo>
                  <a:lnTo>
                    <a:pt x="345" y="376"/>
                  </a:lnTo>
                  <a:lnTo>
                    <a:pt x="339" y="379"/>
                  </a:lnTo>
                  <a:lnTo>
                    <a:pt x="333" y="381"/>
                  </a:lnTo>
                  <a:lnTo>
                    <a:pt x="328" y="384"/>
                  </a:lnTo>
                  <a:lnTo>
                    <a:pt x="322" y="385"/>
                  </a:lnTo>
                  <a:lnTo>
                    <a:pt x="315" y="387"/>
                  </a:lnTo>
                  <a:lnTo>
                    <a:pt x="309" y="388"/>
                  </a:lnTo>
                  <a:lnTo>
                    <a:pt x="303" y="390"/>
                  </a:lnTo>
                  <a:lnTo>
                    <a:pt x="296" y="391"/>
                  </a:lnTo>
                  <a:lnTo>
                    <a:pt x="290" y="392"/>
                  </a:lnTo>
                  <a:lnTo>
                    <a:pt x="284" y="393"/>
                  </a:lnTo>
                  <a:lnTo>
                    <a:pt x="277" y="394"/>
                  </a:lnTo>
                  <a:lnTo>
                    <a:pt x="271" y="395"/>
                  </a:lnTo>
                  <a:lnTo>
                    <a:pt x="264" y="395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White">
            <a:xfrm>
              <a:off x="-11" y="3121"/>
              <a:ext cx="513" cy="493"/>
            </a:xfrm>
            <a:custGeom>
              <a:avLst/>
              <a:gdLst/>
              <a:ahLst/>
              <a:cxnLst>
                <a:cxn ang="0">
                  <a:pos x="111" y="481"/>
                </a:cxn>
                <a:cxn ang="0">
                  <a:pos x="85" y="463"/>
                </a:cxn>
                <a:cxn ang="0">
                  <a:pos x="64" y="433"/>
                </a:cxn>
                <a:cxn ang="0">
                  <a:pos x="0" y="275"/>
                </a:cxn>
                <a:cxn ang="0">
                  <a:pos x="3" y="259"/>
                </a:cxn>
                <a:cxn ang="0">
                  <a:pos x="10" y="240"/>
                </a:cxn>
                <a:cxn ang="0">
                  <a:pos x="21" y="222"/>
                </a:cxn>
                <a:cxn ang="0">
                  <a:pos x="35" y="205"/>
                </a:cxn>
                <a:cxn ang="0">
                  <a:pos x="49" y="193"/>
                </a:cxn>
                <a:cxn ang="0">
                  <a:pos x="81" y="193"/>
                </a:cxn>
                <a:cxn ang="0">
                  <a:pos x="112" y="205"/>
                </a:cxn>
                <a:cxn ang="0">
                  <a:pos x="142" y="220"/>
                </a:cxn>
                <a:cxn ang="0">
                  <a:pos x="169" y="226"/>
                </a:cxn>
                <a:cxn ang="0">
                  <a:pos x="194" y="211"/>
                </a:cxn>
                <a:cxn ang="0">
                  <a:pos x="212" y="183"/>
                </a:cxn>
                <a:cxn ang="0">
                  <a:pos x="222" y="156"/>
                </a:cxn>
                <a:cxn ang="0">
                  <a:pos x="213" y="128"/>
                </a:cxn>
                <a:cxn ang="0">
                  <a:pos x="198" y="115"/>
                </a:cxn>
                <a:cxn ang="0">
                  <a:pos x="178" y="105"/>
                </a:cxn>
                <a:cxn ang="0">
                  <a:pos x="158" y="95"/>
                </a:cxn>
                <a:cxn ang="0">
                  <a:pos x="142" y="81"/>
                </a:cxn>
                <a:cxn ang="0">
                  <a:pos x="137" y="60"/>
                </a:cxn>
                <a:cxn ang="0">
                  <a:pos x="146" y="38"/>
                </a:cxn>
                <a:cxn ang="0">
                  <a:pos x="160" y="20"/>
                </a:cxn>
                <a:cxn ang="0">
                  <a:pos x="176" y="0"/>
                </a:cxn>
                <a:cxn ang="0">
                  <a:pos x="198" y="15"/>
                </a:cxn>
                <a:cxn ang="0">
                  <a:pos x="224" y="26"/>
                </a:cxn>
                <a:cxn ang="0">
                  <a:pos x="251" y="34"/>
                </a:cxn>
                <a:cxn ang="0">
                  <a:pos x="279" y="38"/>
                </a:cxn>
                <a:cxn ang="0">
                  <a:pos x="307" y="37"/>
                </a:cxn>
                <a:cxn ang="0">
                  <a:pos x="285" y="123"/>
                </a:cxn>
                <a:cxn ang="0">
                  <a:pos x="295" y="131"/>
                </a:cxn>
                <a:cxn ang="0">
                  <a:pos x="308" y="140"/>
                </a:cxn>
                <a:cxn ang="0">
                  <a:pos x="337" y="134"/>
                </a:cxn>
                <a:cxn ang="0">
                  <a:pos x="357" y="101"/>
                </a:cxn>
                <a:cxn ang="0">
                  <a:pos x="382" y="69"/>
                </a:cxn>
                <a:cxn ang="0">
                  <a:pos x="395" y="94"/>
                </a:cxn>
                <a:cxn ang="0">
                  <a:pos x="416" y="117"/>
                </a:cxn>
                <a:cxn ang="0">
                  <a:pos x="441" y="137"/>
                </a:cxn>
                <a:cxn ang="0">
                  <a:pos x="469" y="154"/>
                </a:cxn>
                <a:cxn ang="0">
                  <a:pos x="501" y="170"/>
                </a:cxn>
                <a:cxn ang="0">
                  <a:pos x="431" y="287"/>
                </a:cxn>
                <a:cxn ang="0">
                  <a:pos x="316" y="222"/>
                </a:cxn>
                <a:cxn ang="0">
                  <a:pos x="299" y="240"/>
                </a:cxn>
                <a:cxn ang="0">
                  <a:pos x="283" y="261"/>
                </a:cxn>
                <a:cxn ang="0">
                  <a:pos x="271" y="284"/>
                </a:cxn>
                <a:cxn ang="0">
                  <a:pos x="262" y="308"/>
                </a:cxn>
                <a:cxn ang="0">
                  <a:pos x="265" y="334"/>
                </a:cxn>
                <a:cxn ang="0">
                  <a:pos x="290" y="351"/>
                </a:cxn>
                <a:cxn ang="0">
                  <a:pos x="325" y="356"/>
                </a:cxn>
                <a:cxn ang="0">
                  <a:pos x="360" y="359"/>
                </a:cxn>
                <a:cxn ang="0">
                  <a:pos x="388" y="370"/>
                </a:cxn>
                <a:cxn ang="0">
                  <a:pos x="400" y="401"/>
                </a:cxn>
                <a:cxn ang="0">
                  <a:pos x="202" y="404"/>
                </a:cxn>
                <a:cxn ang="0">
                  <a:pos x="162" y="479"/>
                </a:cxn>
                <a:cxn ang="0">
                  <a:pos x="150" y="484"/>
                </a:cxn>
                <a:cxn ang="0">
                  <a:pos x="138" y="492"/>
                </a:cxn>
              </a:cxnLst>
              <a:rect l="0" t="0" r="r" b="b"/>
              <a:pathLst>
                <a:path w="513" h="493">
                  <a:moveTo>
                    <a:pt x="130" y="492"/>
                  </a:moveTo>
                  <a:lnTo>
                    <a:pt x="120" y="486"/>
                  </a:lnTo>
                  <a:lnTo>
                    <a:pt x="111" y="481"/>
                  </a:lnTo>
                  <a:lnTo>
                    <a:pt x="101" y="475"/>
                  </a:lnTo>
                  <a:lnTo>
                    <a:pt x="93" y="469"/>
                  </a:lnTo>
                  <a:lnTo>
                    <a:pt x="85" y="463"/>
                  </a:lnTo>
                  <a:lnTo>
                    <a:pt x="78" y="454"/>
                  </a:lnTo>
                  <a:lnTo>
                    <a:pt x="71" y="444"/>
                  </a:lnTo>
                  <a:lnTo>
                    <a:pt x="64" y="433"/>
                  </a:lnTo>
                  <a:lnTo>
                    <a:pt x="111" y="353"/>
                  </a:lnTo>
                  <a:lnTo>
                    <a:pt x="0" y="280"/>
                  </a:lnTo>
                  <a:lnTo>
                    <a:pt x="0" y="275"/>
                  </a:lnTo>
                  <a:lnTo>
                    <a:pt x="0" y="270"/>
                  </a:lnTo>
                  <a:lnTo>
                    <a:pt x="1" y="264"/>
                  </a:lnTo>
                  <a:lnTo>
                    <a:pt x="3" y="259"/>
                  </a:lnTo>
                  <a:lnTo>
                    <a:pt x="5" y="252"/>
                  </a:lnTo>
                  <a:lnTo>
                    <a:pt x="7" y="246"/>
                  </a:lnTo>
                  <a:lnTo>
                    <a:pt x="10" y="240"/>
                  </a:lnTo>
                  <a:lnTo>
                    <a:pt x="13" y="234"/>
                  </a:lnTo>
                  <a:lnTo>
                    <a:pt x="17" y="227"/>
                  </a:lnTo>
                  <a:lnTo>
                    <a:pt x="21" y="222"/>
                  </a:lnTo>
                  <a:lnTo>
                    <a:pt x="26" y="216"/>
                  </a:lnTo>
                  <a:lnTo>
                    <a:pt x="30" y="211"/>
                  </a:lnTo>
                  <a:lnTo>
                    <a:pt x="35" y="205"/>
                  </a:lnTo>
                  <a:lnTo>
                    <a:pt x="40" y="201"/>
                  </a:lnTo>
                  <a:lnTo>
                    <a:pt x="44" y="196"/>
                  </a:lnTo>
                  <a:lnTo>
                    <a:pt x="49" y="193"/>
                  </a:lnTo>
                  <a:lnTo>
                    <a:pt x="60" y="191"/>
                  </a:lnTo>
                  <a:lnTo>
                    <a:pt x="70" y="191"/>
                  </a:lnTo>
                  <a:lnTo>
                    <a:pt x="81" y="193"/>
                  </a:lnTo>
                  <a:lnTo>
                    <a:pt x="92" y="196"/>
                  </a:lnTo>
                  <a:lnTo>
                    <a:pt x="102" y="201"/>
                  </a:lnTo>
                  <a:lnTo>
                    <a:pt x="112" y="205"/>
                  </a:lnTo>
                  <a:lnTo>
                    <a:pt x="122" y="211"/>
                  </a:lnTo>
                  <a:lnTo>
                    <a:pt x="132" y="216"/>
                  </a:lnTo>
                  <a:lnTo>
                    <a:pt x="142" y="220"/>
                  </a:lnTo>
                  <a:lnTo>
                    <a:pt x="150" y="223"/>
                  </a:lnTo>
                  <a:lnTo>
                    <a:pt x="160" y="226"/>
                  </a:lnTo>
                  <a:lnTo>
                    <a:pt x="169" y="226"/>
                  </a:lnTo>
                  <a:lnTo>
                    <a:pt x="178" y="223"/>
                  </a:lnTo>
                  <a:lnTo>
                    <a:pt x="186" y="219"/>
                  </a:lnTo>
                  <a:lnTo>
                    <a:pt x="194" y="211"/>
                  </a:lnTo>
                  <a:lnTo>
                    <a:pt x="202" y="200"/>
                  </a:lnTo>
                  <a:lnTo>
                    <a:pt x="207" y="192"/>
                  </a:lnTo>
                  <a:lnTo>
                    <a:pt x="212" y="183"/>
                  </a:lnTo>
                  <a:lnTo>
                    <a:pt x="216" y="174"/>
                  </a:lnTo>
                  <a:lnTo>
                    <a:pt x="219" y="165"/>
                  </a:lnTo>
                  <a:lnTo>
                    <a:pt x="222" y="156"/>
                  </a:lnTo>
                  <a:lnTo>
                    <a:pt x="222" y="146"/>
                  </a:lnTo>
                  <a:lnTo>
                    <a:pt x="219" y="138"/>
                  </a:lnTo>
                  <a:lnTo>
                    <a:pt x="213" y="128"/>
                  </a:lnTo>
                  <a:lnTo>
                    <a:pt x="210" y="123"/>
                  </a:lnTo>
                  <a:lnTo>
                    <a:pt x="204" y="119"/>
                  </a:lnTo>
                  <a:lnTo>
                    <a:pt x="198" y="115"/>
                  </a:lnTo>
                  <a:lnTo>
                    <a:pt x="192" y="112"/>
                  </a:lnTo>
                  <a:lnTo>
                    <a:pt x="186" y="109"/>
                  </a:lnTo>
                  <a:lnTo>
                    <a:pt x="178" y="105"/>
                  </a:lnTo>
                  <a:lnTo>
                    <a:pt x="171" y="102"/>
                  </a:lnTo>
                  <a:lnTo>
                    <a:pt x="165" y="98"/>
                  </a:lnTo>
                  <a:lnTo>
                    <a:pt x="158" y="95"/>
                  </a:lnTo>
                  <a:lnTo>
                    <a:pt x="152" y="91"/>
                  </a:lnTo>
                  <a:lnTo>
                    <a:pt x="146" y="86"/>
                  </a:lnTo>
                  <a:lnTo>
                    <a:pt x="142" y="81"/>
                  </a:lnTo>
                  <a:lnTo>
                    <a:pt x="139" y="74"/>
                  </a:lnTo>
                  <a:lnTo>
                    <a:pt x="137" y="68"/>
                  </a:lnTo>
                  <a:lnTo>
                    <a:pt x="137" y="60"/>
                  </a:lnTo>
                  <a:lnTo>
                    <a:pt x="138" y="51"/>
                  </a:lnTo>
                  <a:lnTo>
                    <a:pt x="142" y="44"/>
                  </a:lnTo>
                  <a:lnTo>
                    <a:pt x="146" y="38"/>
                  </a:lnTo>
                  <a:lnTo>
                    <a:pt x="150" y="32"/>
                  </a:lnTo>
                  <a:lnTo>
                    <a:pt x="155" y="26"/>
                  </a:lnTo>
                  <a:lnTo>
                    <a:pt x="160" y="20"/>
                  </a:lnTo>
                  <a:lnTo>
                    <a:pt x="165" y="14"/>
                  </a:lnTo>
                  <a:lnTo>
                    <a:pt x="170" y="8"/>
                  </a:lnTo>
                  <a:lnTo>
                    <a:pt x="176" y="0"/>
                  </a:lnTo>
                  <a:lnTo>
                    <a:pt x="183" y="5"/>
                  </a:lnTo>
                  <a:lnTo>
                    <a:pt x="191" y="10"/>
                  </a:lnTo>
                  <a:lnTo>
                    <a:pt x="198" y="15"/>
                  </a:lnTo>
                  <a:lnTo>
                    <a:pt x="207" y="19"/>
                  </a:lnTo>
                  <a:lnTo>
                    <a:pt x="215" y="23"/>
                  </a:lnTo>
                  <a:lnTo>
                    <a:pt x="224" y="26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34"/>
                  </a:lnTo>
                  <a:lnTo>
                    <a:pt x="261" y="36"/>
                  </a:lnTo>
                  <a:lnTo>
                    <a:pt x="270" y="37"/>
                  </a:lnTo>
                  <a:lnTo>
                    <a:pt x="279" y="38"/>
                  </a:lnTo>
                  <a:lnTo>
                    <a:pt x="288" y="38"/>
                  </a:lnTo>
                  <a:lnTo>
                    <a:pt x="298" y="38"/>
                  </a:lnTo>
                  <a:lnTo>
                    <a:pt x="307" y="37"/>
                  </a:lnTo>
                  <a:lnTo>
                    <a:pt x="316" y="36"/>
                  </a:lnTo>
                  <a:lnTo>
                    <a:pt x="282" y="120"/>
                  </a:lnTo>
                  <a:lnTo>
                    <a:pt x="285" y="123"/>
                  </a:lnTo>
                  <a:lnTo>
                    <a:pt x="288" y="126"/>
                  </a:lnTo>
                  <a:lnTo>
                    <a:pt x="291" y="129"/>
                  </a:lnTo>
                  <a:lnTo>
                    <a:pt x="295" y="131"/>
                  </a:lnTo>
                  <a:lnTo>
                    <a:pt x="298" y="134"/>
                  </a:lnTo>
                  <a:lnTo>
                    <a:pt x="303" y="137"/>
                  </a:lnTo>
                  <a:lnTo>
                    <a:pt x="308" y="140"/>
                  </a:lnTo>
                  <a:lnTo>
                    <a:pt x="313" y="142"/>
                  </a:lnTo>
                  <a:lnTo>
                    <a:pt x="327" y="140"/>
                  </a:lnTo>
                  <a:lnTo>
                    <a:pt x="337" y="134"/>
                  </a:lnTo>
                  <a:lnTo>
                    <a:pt x="345" y="125"/>
                  </a:lnTo>
                  <a:lnTo>
                    <a:pt x="352" y="113"/>
                  </a:lnTo>
                  <a:lnTo>
                    <a:pt x="357" y="101"/>
                  </a:lnTo>
                  <a:lnTo>
                    <a:pt x="363" y="89"/>
                  </a:lnTo>
                  <a:lnTo>
                    <a:pt x="372" y="78"/>
                  </a:lnTo>
                  <a:lnTo>
                    <a:pt x="382" y="69"/>
                  </a:lnTo>
                  <a:lnTo>
                    <a:pt x="385" y="77"/>
                  </a:lnTo>
                  <a:lnTo>
                    <a:pt x="390" y="86"/>
                  </a:lnTo>
                  <a:lnTo>
                    <a:pt x="395" y="94"/>
                  </a:lnTo>
                  <a:lnTo>
                    <a:pt x="402" y="101"/>
                  </a:lnTo>
                  <a:lnTo>
                    <a:pt x="409" y="109"/>
                  </a:lnTo>
                  <a:lnTo>
                    <a:pt x="416" y="117"/>
                  </a:lnTo>
                  <a:lnTo>
                    <a:pt x="424" y="123"/>
                  </a:lnTo>
                  <a:lnTo>
                    <a:pt x="432" y="130"/>
                  </a:lnTo>
                  <a:lnTo>
                    <a:pt x="441" y="137"/>
                  </a:lnTo>
                  <a:lnTo>
                    <a:pt x="450" y="143"/>
                  </a:lnTo>
                  <a:lnTo>
                    <a:pt x="459" y="149"/>
                  </a:lnTo>
                  <a:lnTo>
                    <a:pt x="469" y="154"/>
                  </a:lnTo>
                  <a:lnTo>
                    <a:pt x="480" y="159"/>
                  </a:lnTo>
                  <a:lnTo>
                    <a:pt x="490" y="165"/>
                  </a:lnTo>
                  <a:lnTo>
                    <a:pt x="501" y="170"/>
                  </a:lnTo>
                  <a:lnTo>
                    <a:pt x="512" y="174"/>
                  </a:lnTo>
                  <a:lnTo>
                    <a:pt x="447" y="287"/>
                  </a:lnTo>
                  <a:lnTo>
                    <a:pt x="431" y="287"/>
                  </a:lnTo>
                  <a:lnTo>
                    <a:pt x="328" y="211"/>
                  </a:lnTo>
                  <a:lnTo>
                    <a:pt x="322" y="216"/>
                  </a:lnTo>
                  <a:lnTo>
                    <a:pt x="316" y="222"/>
                  </a:lnTo>
                  <a:lnTo>
                    <a:pt x="311" y="227"/>
                  </a:lnTo>
                  <a:lnTo>
                    <a:pt x="305" y="234"/>
                  </a:lnTo>
                  <a:lnTo>
                    <a:pt x="299" y="240"/>
                  </a:lnTo>
                  <a:lnTo>
                    <a:pt x="293" y="247"/>
                  </a:lnTo>
                  <a:lnTo>
                    <a:pt x="288" y="253"/>
                  </a:lnTo>
                  <a:lnTo>
                    <a:pt x="283" y="261"/>
                  </a:lnTo>
                  <a:lnTo>
                    <a:pt x="279" y="268"/>
                  </a:lnTo>
                  <a:lnTo>
                    <a:pt x="275" y="276"/>
                  </a:lnTo>
                  <a:lnTo>
                    <a:pt x="271" y="284"/>
                  </a:lnTo>
                  <a:lnTo>
                    <a:pt x="267" y="292"/>
                  </a:lnTo>
                  <a:lnTo>
                    <a:pt x="265" y="300"/>
                  </a:lnTo>
                  <a:lnTo>
                    <a:pt x="262" y="308"/>
                  </a:lnTo>
                  <a:lnTo>
                    <a:pt x="261" y="316"/>
                  </a:lnTo>
                  <a:lnTo>
                    <a:pt x="259" y="324"/>
                  </a:lnTo>
                  <a:lnTo>
                    <a:pt x="265" y="334"/>
                  </a:lnTo>
                  <a:lnTo>
                    <a:pt x="272" y="342"/>
                  </a:lnTo>
                  <a:lnTo>
                    <a:pt x="281" y="347"/>
                  </a:lnTo>
                  <a:lnTo>
                    <a:pt x="290" y="351"/>
                  </a:lnTo>
                  <a:lnTo>
                    <a:pt x="302" y="353"/>
                  </a:lnTo>
                  <a:lnTo>
                    <a:pt x="313" y="355"/>
                  </a:lnTo>
                  <a:lnTo>
                    <a:pt x="325" y="356"/>
                  </a:lnTo>
                  <a:lnTo>
                    <a:pt x="337" y="357"/>
                  </a:lnTo>
                  <a:lnTo>
                    <a:pt x="348" y="357"/>
                  </a:lnTo>
                  <a:lnTo>
                    <a:pt x="360" y="359"/>
                  </a:lnTo>
                  <a:lnTo>
                    <a:pt x="370" y="361"/>
                  </a:lnTo>
                  <a:lnTo>
                    <a:pt x="380" y="365"/>
                  </a:lnTo>
                  <a:lnTo>
                    <a:pt x="388" y="370"/>
                  </a:lnTo>
                  <a:lnTo>
                    <a:pt x="394" y="378"/>
                  </a:lnTo>
                  <a:lnTo>
                    <a:pt x="399" y="387"/>
                  </a:lnTo>
                  <a:lnTo>
                    <a:pt x="400" y="401"/>
                  </a:lnTo>
                  <a:lnTo>
                    <a:pt x="347" y="480"/>
                  </a:lnTo>
                  <a:lnTo>
                    <a:pt x="225" y="398"/>
                  </a:lnTo>
                  <a:lnTo>
                    <a:pt x="202" y="404"/>
                  </a:lnTo>
                  <a:lnTo>
                    <a:pt x="168" y="477"/>
                  </a:lnTo>
                  <a:lnTo>
                    <a:pt x="165" y="478"/>
                  </a:lnTo>
                  <a:lnTo>
                    <a:pt x="162" y="479"/>
                  </a:lnTo>
                  <a:lnTo>
                    <a:pt x="158" y="481"/>
                  </a:lnTo>
                  <a:lnTo>
                    <a:pt x="154" y="483"/>
                  </a:lnTo>
                  <a:lnTo>
                    <a:pt x="150" y="484"/>
                  </a:lnTo>
                  <a:lnTo>
                    <a:pt x="146" y="487"/>
                  </a:lnTo>
                  <a:lnTo>
                    <a:pt x="142" y="489"/>
                  </a:lnTo>
                  <a:lnTo>
                    <a:pt x="138" y="492"/>
                  </a:lnTo>
                  <a:lnTo>
                    <a:pt x="130" y="492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White">
            <a:xfrm>
              <a:off x="380" y="3463"/>
              <a:ext cx="512" cy="509"/>
            </a:xfrm>
            <a:custGeom>
              <a:avLst/>
              <a:gdLst/>
              <a:ahLst/>
              <a:cxnLst>
                <a:cxn ang="0">
                  <a:pos x="67" y="492"/>
                </a:cxn>
                <a:cxn ang="0">
                  <a:pos x="45" y="451"/>
                </a:cxn>
                <a:cxn ang="0">
                  <a:pos x="68" y="418"/>
                </a:cxn>
                <a:cxn ang="0">
                  <a:pos x="106" y="391"/>
                </a:cxn>
                <a:cxn ang="0">
                  <a:pos x="105" y="352"/>
                </a:cxn>
                <a:cxn ang="0">
                  <a:pos x="79" y="324"/>
                </a:cxn>
                <a:cxn ang="0">
                  <a:pos x="44" y="302"/>
                </a:cxn>
                <a:cxn ang="0">
                  <a:pos x="7" y="280"/>
                </a:cxn>
                <a:cxn ang="0">
                  <a:pos x="2" y="258"/>
                </a:cxn>
                <a:cxn ang="0">
                  <a:pos x="13" y="239"/>
                </a:cxn>
                <a:cxn ang="0">
                  <a:pos x="29" y="220"/>
                </a:cxn>
                <a:cxn ang="0">
                  <a:pos x="43" y="201"/>
                </a:cxn>
                <a:cxn ang="0">
                  <a:pos x="65" y="184"/>
                </a:cxn>
                <a:cxn ang="0">
                  <a:pos x="100" y="191"/>
                </a:cxn>
                <a:cxn ang="0">
                  <a:pos x="124" y="210"/>
                </a:cxn>
                <a:cxn ang="0">
                  <a:pos x="150" y="233"/>
                </a:cxn>
                <a:cxn ang="0">
                  <a:pos x="179" y="232"/>
                </a:cxn>
                <a:cxn ang="0">
                  <a:pos x="207" y="223"/>
                </a:cxn>
                <a:cxn ang="0">
                  <a:pos x="230" y="198"/>
                </a:cxn>
                <a:cxn ang="0">
                  <a:pos x="242" y="165"/>
                </a:cxn>
                <a:cxn ang="0">
                  <a:pos x="226" y="143"/>
                </a:cxn>
                <a:cxn ang="0">
                  <a:pos x="203" y="132"/>
                </a:cxn>
                <a:cxn ang="0">
                  <a:pos x="176" y="122"/>
                </a:cxn>
                <a:cxn ang="0">
                  <a:pos x="153" y="111"/>
                </a:cxn>
                <a:cxn ang="0">
                  <a:pos x="142" y="80"/>
                </a:cxn>
                <a:cxn ang="0">
                  <a:pos x="163" y="50"/>
                </a:cxn>
                <a:cxn ang="0">
                  <a:pos x="187" y="36"/>
                </a:cxn>
                <a:cxn ang="0">
                  <a:pos x="211" y="18"/>
                </a:cxn>
                <a:cxn ang="0">
                  <a:pos x="243" y="28"/>
                </a:cxn>
                <a:cxn ang="0">
                  <a:pos x="277" y="54"/>
                </a:cxn>
                <a:cxn ang="0">
                  <a:pos x="314" y="72"/>
                </a:cxn>
                <a:cxn ang="0">
                  <a:pos x="355" y="68"/>
                </a:cxn>
                <a:cxn ang="0">
                  <a:pos x="382" y="36"/>
                </a:cxn>
                <a:cxn ang="0">
                  <a:pos x="411" y="3"/>
                </a:cxn>
                <a:cxn ang="0">
                  <a:pos x="453" y="10"/>
                </a:cxn>
                <a:cxn ang="0">
                  <a:pos x="486" y="36"/>
                </a:cxn>
                <a:cxn ang="0">
                  <a:pos x="489" y="68"/>
                </a:cxn>
                <a:cxn ang="0">
                  <a:pos x="466" y="88"/>
                </a:cxn>
                <a:cxn ang="0">
                  <a:pos x="437" y="107"/>
                </a:cxn>
                <a:cxn ang="0">
                  <a:pos x="422" y="133"/>
                </a:cxn>
                <a:cxn ang="0">
                  <a:pos x="419" y="317"/>
                </a:cxn>
                <a:cxn ang="0">
                  <a:pos x="388" y="302"/>
                </a:cxn>
                <a:cxn ang="0">
                  <a:pos x="364" y="273"/>
                </a:cxn>
                <a:cxn ang="0">
                  <a:pos x="336" y="250"/>
                </a:cxn>
                <a:cxn ang="0">
                  <a:pos x="299" y="252"/>
                </a:cxn>
                <a:cxn ang="0">
                  <a:pos x="275" y="270"/>
                </a:cxn>
                <a:cxn ang="0">
                  <a:pos x="255" y="294"/>
                </a:cxn>
                <a:cxn ang="0">
                  <a:pos x="242" y="323"/>
                </a:cxn>
                <a:cxn ang="0">
                  <a:pos x="241" y="353"/>
                </a:cxn>
                <a:cxn ang="0">
                  <a:pos x="257" y="364"/>
                </a:cxn>
                <a:cxn ang="0">
                  <a:pos x="279" y="368"/>
                </a:cxn>
                <a:cxn ang="0">
                  <a:pos x="304" y="370"/>
                </a:cxn>
                <a:cxn ang="0">
                  <a:pos x="330" y="376"/>
                </a:cxn>
                <a:cxn ang="0">
                  <a:pos x="353" y="407"/>
                </a:cxn>
                <a:cxn ang="0">
                  <a:pos x="352" y="443"/>
                </a:cxn>
                <a:cxn ang="0">
                  <a:pos x="334" y="462"/>
                </a:cxn>
                <a:cxn ang="0">
                  <a:pos x="311" y="479"/>
                </a:cxn>
                <a:cxn ang="0">
                  <a:pos x="278" y="465"/>
                </a:cxn>
                <a:cxn ang="0">
                  <a:pos x="241" y="445"/>
                </a:cxn>
                <a:cxn ang="0">
                  <a:pos x="202" y="432"/>
                </a:cxn>
                <a:cxn ang="0">
                  <a:pos x="98" y="508"/>
                </a:cxn>
              </a:cxnLst>
              <a:rect l="0" t="0" r="r" b="b"/>
              <a:pathLst>
                <a:path w="512" h="509">
                  <a:moveTo>
                    <a:pt x="98" y="508"/>
                  </a:moveTo>
                  <a:lnTo>
                    <a:pt x="86" y="504"/>
                  </a:lnTo>
                  <a:lnTo>
                    <a:pt x="76" y="498"/>
                  </a:lnTo>
                  <a:lnTo>
                    <a:pt x="67" y="492"/>
                  </a:lnTo>
                  <a:lnTo>
                    <a:pt x="60" y="483"/>
                  </a:lnTo>
                  <a:lnTo>
                    <a:pt x="53" y="474"/>
                  </a:lnTo>
                  <a:lnTo>
                    <a:pt x="49" y="463"/>
                  </a:lnTo>
                  <a:lnTo>
                    <a:pt x="45" y="451"/>
                  </a:lnTo>
                  <a:lnTo>
                    <a:pt x="43" y="439"/>
                  </a:lnTo>
                  <a:lnTo>
                    <a:pt x="49" y="432"/>
                  </a:lnTo>
                  <a:lnTo>
                    <a:pt x="58" y="425"/>
                  </a:lnTo>
                  <a:lnTo>
                    <a:pt x="68" y="418"/>
                  </a:lnTo>
                  <a:lnTo>
                    <a:pt x="78" y="413"/>
                  </a:lnTo>
                  <a:lnTo>
                    <a:pt x="88" y="407"/>
                  </a:lnTo>
                  <a:lnTo>
                    <a:pt x="98" y="399"/>
                  </a:lnTo>
                  <a:lnTo>
                    <a:pt x="106" y="391"/>
                  </a:lnTo>
                  <a:lnTo>
                    <a:pt x="113" y="380"/>
                  </a:lnTo>
                  <a:lnTo>
                    <a:pt x="112" y="370"/>
                  </a:lnTo>
                  <a:lnTo>
                    <a:pt x="109" y="360"/>
                  </a:lnTo>
                  <a:lnTo>
                    <a:pt x="105" y="352"/>
                  </a:lnTo>
                  <a:lnTo>
                    <a:pt x="100" y="344"/>
                  </a:lnTo>
                  <a:lnTo>
                    <a:pt x="93" y="337"/>
                  </a:lnTo>
                  <a:lnTo>
                    <a:pt x="87" y="330"/>
                  </a:lnTo>
                  <a:lnTo>
                    <a:pt x="79" y="324"/>
                  </a:lnTo>
                  <a:lnTo>
                    <a:pt x="71" y="318"/>
                  </a:lnTo>
                  <a:lnTo>
                    <a:pt x="62" y="313"/>
                  </a:lnTo>
                  <a:lnTo>
                    <a:pt x="53" y="308"/>
                  </a:lnTo>
                  <a:lnTo>
                    <a:pt x="44" y="302"/>
                  </a:lnTo>
                  <a:lnTo>
                    <a:pt x="35" y="297"/>
                  </a:lnTo>
                  <a:lnTo>
                    <a:pt x="25" y="291"/>
                  </a:lnTo>
                  <a:lnTo>
                    <a:pt x="17" y="286"/>
                  </a:lnTo>
                  <a:lnTo>
                    <a:pt x="7" y="280"/>
                  </a:lnTo>
                  <a:lnTo>
                    <a:pt x="0" y="273"/>
                  </a:lnTo>
                  <a:lnTo>
                    <a:pt x="0" y="268"/>
                  </a:lnTo>
                  <a:lnTo>
                    <a:pt x="0" y="263"/>
                  </a:lnTo>
                  <a:lnTo>
                    <a:pt x="2" y="258"/>
                  </a:lnTo>
                  <a:lnTo>
                    <a:pt x="4" y="253"/>
                  </a:lnTo>
                  <a:lnTo>
                    <a:pt x="7" y="248"/>
                  </a:lnTo>
                  <a:lnTo>
                    <a:pt x="10" y="244"/>
                  </a:lnTo>
                  <a:lnTo>
                    <a:pt x="13" y="239"/>
                  </a:lnTo>
                  <a:lnTo>
                    <a:pt x="17" y="234"/>
                  </a:lnTo>
                  <a:lnTo>
                    <a:pt x="20" y="230"/>
                  </a:lnTo>
                  <a:lnTo>
                    <a:pt x="24" y="225"/>
                  </a:lnTo>
                  <a:lnTo>
                    <a:pt x="29" y="220"/>
                  </a:lnTo>
                  <a:lnTo>
                    <a:pt x="32" y="216"/>
                  </a:lnTo>
                  <a:lnTo>
                    <a:pt x="37" y="210"/>
                  </a:lnTo>
                  <a:lnTo>
                    <a:pt x="40" y="205"/>
                  </a:lnTo>
                  <a:lnTo>
                    <a:pt x="43" y="201"/>
                  </a:lnTo>
                  <a:lnTo>
                    <a:pt x="46" y="195"/>
                  </a:lnTo>
                  <a:lnTo>
                    <a:pt x="51" y="190"/>
                  </a:lnTo>
                  <a:lnTo>
                    <a:pt x="58" y="186"/>
                  </a:lnTo>
                  <a:lnTo>
                    <a:pt x="65" y="184"/>
                  </a:lnTo>
                  <a:lnTo>
                    <a:pt x="73" y="184"/>
                  </a:lnTo>
                  <a:lnTo>
                    <a:pt x="82" y="186"/>
                  </a:lnTo>
                  <a:lnTo>
                    <a:pt x="91" y="187"/>
                  </a:lnTo>
                  <a:lnTo>
                    <a:pt x="100" y="191"/>
                  </a:lnTo>
                  <a:lnTo>
                    <a:pt x="109" y="195"/>
                  </a:lnTo>
                  <a:lnTo>
                    <a:pt x="114" y="199"/>
                  </a:lnTo>
                  <a:lnTo>
                    <a:pt x="120" y="205"/>
                  </a:lnTo>
                  <a:lnTo>
                    <a:pt x="124" y="210"/>
                  </a:lnTo>
                  <a:lnTo>
                    <a:pt x="130" y="216"/>
                  </a:lnTo>
                  <a:lnTo>
                    <a:pt x="136" y="222"/>
                  </a:lnTo>
                  <a:lnTo>
                    <a:pt x="143" y="228"/>
                  </a:lnTo>
                  <a:lnTo>
                    <a:pt x="150" y="233"/>
                  </a:lnTo>
                  <a:lnTo>
                    <a:pt x="160" y="237"/>
                  </a:lnTo>
                  <a:lnTo>
                    <a:pt x="166" y="236"/>
                  </a:lnTo>
                  <a:lnTo>
                    <a:pt x="173" y="234"/>
                  </a:lnTo>
                  <a:lnTo>
                    <a:pt x="179" y="232"/>
                  </a:lnTo>
                  <a:lnTo>
                    <a:pt x="186" y="230"/>
                  </a:lnTo>
                  <a:lnTo>
                    <a:pt x="193" y="228"/>
                  </a:lnTo>
                  <a:lnTo>
                    <a:pt x="200" y="225"/>
                  </a:lnTo>
                  <a:lnTo>
                    <a:pt x="207" y="223"/>
                  </a:lnTo>
                  <a:lnTo>
                    <a:pt x="215" y="220"/>
                  </a:lnTo>
                  <a:lnTo>
                    <a:pt x="218" y="213"/>
                  </a:lnTo>
                  <a:lnTo>
                    <a:pt x="224" y="205"/>
                  </a:lnTo>
                  <a:lnTo>
                    <a:pt x="230" y="198"/>
                  </a:lnTo>
                  <a:lnTo>
                    <a:pt x="235" y="190"/>
                  </a:lnTo>
                  <a:lnTo>
                    <a:pt x="239" y="182"/>
                  </a:lnTo>
                  <a:lnTo>
                    <a:pt x="242" y="174"/>
                  </a:lnTo>
                  <a:lnTo>
                    <a:pt x="242" y="165"/>
                  </a:lnTo>
                  <a:lnTo>
                    <a:pt x="238" y="156"/>
                  </a:lnTo>
                  <a:lnTo>
                    <a:pt x="235" y="151"/>
                  </a:lnTo>
                  <a:lnTo>
                    <a:pt x="230" y="147"/>
                  </a:lnTo>
                  <a:lnTo>
                    <a:pt x="226" y="143"/>
                  </a:lnTo>
                  <a:lnTo>
                    <a:pt x="220" y="140"/>
                  </a:lnTo>
                  <a:lnTo>
                    <a:pt x="215" y="136"/>
                  </a:lnTo>
                  <a:lnTo>
                    <a:pt x="209" y="134"/>
                  </a:lnTo>
                  <a:lnTo>
                    <a:pt x="203" y="132"/>
                  </a:lnTo>
                  <a:lnTo>
                    <a:pt x="196" y="129"/>
                  </a:lnTo>
                  <a:lnTo>
                    <a:pt x="189" y="127"/>
                  </a:lnTo>
                  <a:lnTo>
                    <a:pt x="183" y="125"/>
                  </a:lnTo>
                  <a:lnTo>
                    <a:pt x="176" y="122"/>
                  </a:lnTo>
                  <a:lnTo>
                    <a:pt x="170" y="121"/>
                  </a:lnTo>
                  <a:lnTo>
                    <a:pt x="164" y="117"/>
                  </a:lnTo>
                  <a:lnTo>
                    <a:pt x="158" y="114"/>
                  </a:lnTo>
                  <a:lnTo>
                    <a:pt x="153" y="111"/>
                  </a:lnTo>
                  <a:lnTo>
                    <a:pt x="148" y="106"/>
                  </a:lnTo>
                  <a:lnTo>
                    <a:pt x="143" y="98"/>
                  </a:lnTo>
                  <a:lnTo>
                    <a:pt x="142" y="90"/>
                  </a:lnTo>
                  <a:lnTo>
                    <a:pt x="142" y="80"/>
                  </a:lnTo>
                  <a:lnTo>
                    <a:pt x="145" y="72"/>
                  </a:lnTo>
                  <a:lnTo>
                    <a:pt x="149" y="64"/>
                  </a:lnTo>
                  <a:lnTo>
                    <a:pt x="156" y="57"/>
                  </a:lnTo>
                  <a:lnTo>
                    <a:pt x="163" y="50"/>
                  </a:lnTo>
                  <a:lnTo>
                    <a:pt x="172" y="46"/>
                  </a:lnTo>
                  <a:lnTo>
                    <a:pt x="177" y="43"/>
                  </a:lnTo>
                  <a:lnTo>
                    <a:pt x="183" y="39"/>
                  </a:lnTo>
                  <a:lnTo>
                    <a:pt x="187" y="36"/>
                  </a:lnTo>
                  <a:lnTo>
                    <a:pt x="193" y="31"/>
                  </a:lnTo>
                  <a:lnTo>
                    <a:pt x="199" y="27"/>
                  </a:lnTo>
                  <a:lnTo>
                    <a:pt x="205" y="23"/>
                  </a:lnTo>
                  <a:lnTo>
                    <a:pt x="211" y="18"/>
                  </a:lnTo>
                  <a:lnTo>
                    <a:pt x="218" y="14"/>
                  </a:lnTo>
                  <a:lnTo>
                    <a:pt x="226" y="18"/>
                  </a:lnTo>
                  <a:lnTo>
                    <a:pt x="235" y="22"/>
                  </a:lnTo>
                  <a:lnTo>
                    <a:pt x="243" y="28"/>
                  </a:lnTo>
                  <a:lnTo>
                    <a:pt x="251" y="34"/>
                  </a:lnTo>
                  <a:lnTo>
                    <a:pt x="259" y="40"/>
                  </a:lnTo>
                  <a:lnTo>
                    <a:pt x="267" y="47"/>
                  </a:lnTo>
                  <a:lnTo>
                    <a:pt x="277" y="54"/>
                  </a:lnTo>
                  <a:lnTo>
                    <a:pt x="286" y="60"/>
                  </a:lnTo>
                  <a:lnTo>
                    <a:pt x="294" y="65"/>
                  </a:lnTo>
                  <a:lnTo>
                    <a:pt x="304" y="69"/>
                  </a:lnTo>
                  <a:lnTo>
                    <a:pt x="314" y="72"/>
                  </a:lnTo>
                  <a:lnTo>
                    <a:pt x="324" y="75"/>
                  </a:lnTo>
                  <a:lnTo>
                    <a:pt x="334" y="74"/>
                  </a:lnTo>
                  <a:lnTo>
                    <a:pt x="344" y="72"/>
                  </a:lnTo>
                  <a:lnTo>
                    <a:pt x="355" y="68"/>
                  </a:lnTo>
                  <a:lnTo>
                    <a:pt x="367" y="60"/>
                  </a:lnTo>
                  <a:lnTo>
                    <a:pt x="373" y="54"/>
                  </a:lnTo>
                  <a:lnTo>
                    <a:pt x="378" y="46"/>
                  </a:lnTo>
                  <a:lnTo>
                    <a:pt x="382" y="36"/>
                  </a:lnTo>
                  <a:lnTo>
                    <a:pt x="387" y="27"/>
                  </a:lnTo>
                  <a:lnTo>
                    <a:pt x="393" y="18"/>
                  </a:lnTo>
                  <a:lnTo>
                    <a:pt x="401" y="10"/>
                  </a:lnTo>
                  <a:lnTo>
                    <a:pt x="411" y="3"/>
                  </a:lnTo>
                  <a:lnTo>
                    <a:pt x="422" y="0"/>
                  </a:lnTo>
                  <a:lnTo>
                    <a:pt x="432" y="3"/>
                  </a:lnTo>
                  <a:lnTo>
                    <a:pt x="442" y="6"/>
                  </a:lnTo>
                  <a:lnTo>
                    <a:pt x="453" y="10"/>
                  </a:lnTo>
                  <a:lnTo>
                    <a:pt x="463" y="15"/>
                  </a:lnTo>
                  <a:lnTo>
                    <a:pt x="472" y="21"/>
                  </a:lnTo>
                  <a:lnTo>
                    <a:pt x="479" y="28"/>
                  </a:lnTo>
                  <a:lnTo>
                    <a:pt x="486" y="36"/>
                  </a:lnTo>
                  <a:lnTo>
                    <a:pt x="492" y="46"/>
                  </a:lnTo>
                  <a:lnTo>
                    <a:pt x="493" y="54"/>
                  </a:lnTo>
                  <a:lnTo>
                    <a:pt x="492" y="61"/>
                  </a:lnTo>
                  <a:lnTo>
                    <a:pt x="489" y="68"/>
                  </a:lnTo>
                  <a:lnTo>
                    <a:pt x="485" y="73"/>
                  </a:lnTo>
                  <a:lnTo>
                    <a:pt x="479" y="79"/>
                  </a:lnTo>
                  <a:lnTo>
                    <a:pt x="473" y="83"/>
                  </a:lnTo>
                  <a:lnTo>
                    <a:pt x="466" y="88"/>
                  </a:lnTo>
                  <a:lnTo>
                    <a:pt x="458" y="93"/>
                  </a:lnTo>
                  <a:lnTo>
                    <a:pt x="451" y="97"/>
                  </a:lnTo>
                  <a:lnTo>
                    <a:pt x="443" y="101"/>
                  </a:lnTo>
                  <a:lnTo>
                    <a:pt x="437" y="107"/>
                  </a:lnTo>
                  <a:lnTo>
                    <a:pt x="431" y="112"/>
                  </a:lnTo>
                  <a:lnTo>
                    <a:pt x="427" y="118"/>
                  </a:lnTo>
                  <a:lnTo>
                    <a:pt x="423" y="125"/>
                  </a:lnTo>
                  <a:lnTo>
                    <a:pt x="422" y="133"/>
                  </a:lnTo>
                  <a:lnTo>
                    <a:pt x="422" y="142"/>
                  </a:lnTo>
                  <a:lnTo>
                    <a:pt x="511" y="227"/>
                  </a:lnTo>
                  <a:lnTo>
                    <a:pt x="429" y="316"/>
                  </a:lnTo>
                  <a:lnTo>
                    <a:pt x="419" y="317"/>
                  </a:lnTo>
                  <a:lnTo>
                    <a:pt x="411" y="315"/>
                  </a:lnTo>
                  <a:lnTo>
                    <a:pt x="402" y="312"/>
                  </a:lnTo>
                  <a:lnTo>
                    <a:pt x="395" y="308"/>
                  </a:lnTo>
                  <a:lnTo>
                    <a:pt x="388" y="302"/>
                  </a:lnTo>
                  <a:lnTo>
                    <a:pt x="382" y="295"/>
                  </a:lnTo>
                  <a:lnTo>
                    <a:pt x="376" y="288"/>
                  </a:lnTo>
                  <a:lnTo>
                    <a:pt x="370" y="281"/>
                  </a:lnTo>
                  <a:lnTo>
                    <a:pt x="364" y="273"/>
                  </a:lnTo>
                  <a:lnTo>
                    <a:pt x="358" y="266"/>
                  </a:lnTo>
                  <a:lnTo>
                    <a:pt x="351" y="260"/>
                  </a:lnTo>
                  <a:lnTo>
                    <a:pt x="344" y="255"/>
                  </a:lnTo>
                  <a:lnTo>
                    <a:pt x="336" y="250"/>
                  </a:lnTo>
                  <a:lnTo>
                    <a:pt x="327" y="248"/>
                  </a:lnTo>
                  <a:lnTo>
                    <a:pt x="317" y="247"/>
                  </a:lnTo>
                  <a:lnTo>
                    <a:pt x="305" y="248"/>
                  </a:lnTo>
                  <a:lnTo>
                    <a:pt x="299" y="252"/>
                  </a:lnTo>
                  <a:lnTo>
                    <a:pt x="293" y="255"/>
                  </a:lnTo>
                  <a:lnTo>
                    <a:pt x="287" y="260"/>
                  </a:lnTo>
                  <a:lnTo>
                    <a:pt x="281" y="265"/>
                  </a:lnTo>
                  <a:lnTo>
                    <a:pt x="275" y="270"/>
                  </a:lnTo>
                  <a:lnTo>
                    <a:pt x="270" y="275"/>
                  </a:lnTo>
                  <a:lnTo>
                    <a:pt x="265" y="281"/>
                  </a:lnTo>
                  <a:lnTo>
                    <a:pt x="260" y="288"/>
                  </a:lnTo>
                  <a:lnTo>
                    <a:pt x="255" y="294"/>
                  </a:lnTo>
                  <a:lnTo>
                    <a:pt x="251" y="300"/>
                  </a:lnTo>
                  <a:lnTo>
                    <a:pt x="247" y="308"/>
                  </a:lnTo>
                  <a:lnTo>
                    <a:pt x="244" y="315"/>
                  </a:lnTo>
                  <a:lnTo>
                    <a:pt x="242" y="323"/>
                  </a:lnTo>
                  <a:lnTo>
                    <a:pt x="239" y="331"/>
                  </a:lnTo>
                  <a:lnTo>
                    <a:pt x="238" y="339"/>
                  </a:lnTo>
                  <a:lnTo>
                    <a:pt x="238" y="348"/>
                  </a:lnTo>
                  <a:lnTo>
                    <a:pt x="241" y="353"/>
                  </a:lnTo>
                  <a:lnTo>
                    <a:pt x="244" y="356"/>
                  </a:lnTo>
                  <a:lnTo>
                    <a:pt x="248" y="360"/>
                  </a:lnTo>
                  <a:lnTo>
                    <a:pt x="252" y="362"/>
                  </a:lnTo>
                  <a:lnTo>
                    <a:pt x="257" y="364"/>
                  </a:lnTo>
                  <a:lnTo>
                    <a:pt x="262" y="366"/>
                  </a:lnTo>
                  <a:lnTo>
                    <a:pt x="267" y="367"/>
                  </a:lnTo>
                  <a:lnTo>
                    <a:pt x="274" y="368"/>
                  </a:lnTo>
                  <a:lnTo>
                    <a:pt x="279" y="368"/>
                  </a:lnTo>
                  <a:lnTo>
                    <a:pt x="285" y="369"/>
                  </a:lnTo>
                  <a:lnTo>
                    <a:pt x="292" y="370"/>
                  </a:lnTo>
                  <a:lnTo>
                    <a:pt x="298" y="370"/>
                  </a:lnTo>
                  <a:lnTo>
                    <a:pt x="304" y="370"/>
                  </a:lnTo>
                  <a:lnTo>
                    <a:pt x="309" y="371"/>
                  </a:lnTo>
                  <a:lnTo>
                    <a:pt x="315" y="371"/>
                  </a:lnTo>
                  <a:lnTo>
                    <a:pt x="320" y="373"/>
                  </a:lnTo>
                  <a:lnTo>
                    <a:pt x="330" y="376"/>
                  </a:lnTo>
                  <a:lnTo>
                    <a:pt x="337" y="382"/>
                  </a:lnTo>
                  <a:lnTo>
                    <a:pt x="344" y="389"/>
                  </a:lnTo>
                  <a:lnTo>
                    <a:pt x="349" y="398"/>
                  </a:lnTo>
                  <a:lnTo>
                    <a:pt x="353" y="407"/>
                  </a:lnTo>
                  <a:lnTo>
                    <a:pt x="355" y="417"/>
                  </a:lnTo>
                  <a:lnTo>
                    <a:pt x="356" y="427"/>
                  </a:lnTo>
                  <a:lnTo>
                    <a:pt x="355" y="436"/>
                  </a:lnTo>
                  <a:lnTo>
                    <a:pt x="352" y="443"/>
                  </a:lnTo>
                  <a:lnTo>
                    <a:pt x="348" y="448"/>
                  </a:lnTo>
                  <a:lnTo>
                    <a:pt x="343" y="453"/>
                  </a:lnTo>
                  <a:lnTo>
                    <a:pt x="339" y="458"/>
                  </a:lnTo>
                  <a:lnTo>
                    <a:pt x="334" y="462"/>
                  </a:lnTo>
                  <a:lnTo>
                    <a:pt x="330" y="468"/>
                  </a:lnTo>
                  <a:lnTo>
                    <a:pt x="324" y="473"/>
                  </a:lnTo>
                  <a:lnTo>
                    <a:pt x="320" y="479"/>
                  </a:lnTo>
                  <a:lnTo>
                    <a:pt x="311" y="479"/>
                  </a:lnTo>
                  <a:lnTo>
                    <a:pt x="304" y="477"/>
                  </a:lnTo>
                  <a:lnTo>
                    <a:pt x="295" y="474"/>
                  </a:lnTo>
                  <a:lnTo>
                    <a:pt x="286" y="470"/>
                  </a:lnTo>
                  <a:lnTo>
                    <a:pt x="278" y="465"/>
                  </a:lnTo>
                  <a:lnTo>
                    <a:pt x="268" y="461"/>
                  </a:lnTo>
                  <a:lnTo>
                    <a:pt x="259" y="455"/>
                  </a:lnTo>
                  <a:lnTo>
                    <a:pt x="250" y="450"/>
                  </a:lnTo>
                  <a:lnTo>
                    <a:pt x="241" y="445"/>
                  </a:lnTo>
                  <a:lnTo>
                    <a:pt x="231" y="441"/>
                  </a:lnTo>
                  <a:lnTo>
                    <a:pt x="222" y="437"/>
                  </a:lnTo>
                  <a:lnTo>
                    <a:pt x="211" y="435"/>
                  </a:lnTo>
                  <a:lnTo>
                    <a:pt x="202" y="432"/>
                  </a:lnTo>
                  <a:lnTo>
                    <a:pt x="193" y="432"/>
                  </a:lnTo>
                  <a:lnTo>
                    <a:pt x="182" y="433"/>
                  </a:lnTo>
                  <a:lnTo>
                    <a:pt x="172" y="436"/>
                  </a:lnTo>
                  <a:lnTo>
                    <a:pt x="98" y="508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White">
            <a:xfrm>
              <a:off x="705" y="3827"/>
              <a:ext cx="513" cy="493"/>
            </a:xfrm>
            <a:custGeom>
              <a:avLst/>
              <a:gdLst/>
              <a:ahLst/>
              <a:cxnLst>
                <a:cxn ang="0">
                  <a:pos x="111" y="481"/>
                </a:cxn>
                <a:cxn ang="0">
                  <a:pos x="85" y="463"/>
                </a:cxn>
                <a:cxn ang="0">
                  <a:pos x="64" y="433"/>
                </a:cxn>
                <a:cxn ang="0">
                  <a:pos x="0" y="275"/>
                </a:cxn>
                <a:cxn ang="0">
                  <a:pos x="3" y="259"/>
                </a:cxn>
                <a:cxn ang="0">
                  <a:pos x="10" y="240"/>
                </a:cxn>
                <a:cxn ang="0">
                  <a:pos x="21" y="222"/>
                </a:cxn>
                <a:cxn ang="0">
                  <a:pos x="35" y="205"/>
                </a:cxn>
                <a:cxn ang="0">
                  <a:pos x="49" y="193"/>
                </a:cxn>
                <a:cxn ang="0">
                  <a:pos x="81" y="193"/>
                </a:cxn>
                <a:cxn ang="0">
                  <a:pos x="112" y="205"/>
                </a:cxn>
                <a:cxn ang="0">
                  <a:pos x="142" y="220"/>
                </a:cxn>
                <a:cxn ang="0">
                  <a:pos x="169" y="226"/>
                </a:cxn>
                <a:cxn ang="0">
                  <a:pos x="194" y="211"/>
                </a:cxn>
                <a:cxn ang="0">
                  <a:pos x="212" y="183"/>
                </a:cxn>
                <a:cxn ang="0">
                  <a:pos x="222" y="156"/>
                </a:cxn>
                <a:cxn ang="0">
                  <a:pos x="213" y="128"/>
                </a:cxn>
                <a:cxn ang="0">
                  <a:pos x="198" y="115"/>
                </a:cxn>
                <a:cxn ang="0">
                  <a:pos x="178" y="105"/>
                </a:cxn>
                <a:cxn ang="0">
                  <a:pos x="158" y="95"/>
                </a:cxn>
                <a:cxn ang="0">
                  <a:pos x="142" y="81"/>
                </a:cxn>
                <a:cxn ang="0">
                  <a:pos x="137" y="60"/>
                </a:cxn>
                <a:cxn ang="0">
                  <a:pos x="146" y="38"/>
                </a:cxn>
                <a:cxn ang="0">
                  <a:pos x="160" y="20"/>
                </a:cxn>
                <a:cxn ang="0">
                  <a:pos x="176" y="0"/>
                </a:cxn>
                <a:cxn ang="0">
                  <a:pos x="198" y="15"/>
                </a:cxn>
                <a:cxn ang="0">
                  <a:pos x="224" y="26"/>
                </a:cxn>
                <a:cxn ang="0">
                  <a:pos x="251" y="34"/>
                </a:cxn>
                <a:cxn ang="0">
                  <a:pos x="279" y="38"/>
                </a:cxn>
                <a:cxn ang="0">
                  <a:pos x="307" y="37"/>
                </a:cxn>
                <a:cxn ang="0">
                  <a:pos x="285" y="123"/>
                </a:cxn>
                <a:cxn ang="0">
                  <a:pos x="295" y="131"/>
                </a:cxn>
                <a:cxn ang="0">
                  <a:pos x="308" y="140"/>
                </a:cxn>
                <a:cxn ang="0">
                  <a:pos x="337" y="134"/>
                </a:cxn>
                <a:cxn ang="0">
                  <a:pos x="357" y="101"/>
                </a:cxn>
                <a:cxn ang="0">
                  <a:pos x="382" y="69"/>
                </a:cxn>
                <a:cxn ang="0">
                  <a:pos x="395" y="94"/>
                </a:cxn>
                <a:cxn ang="0">
                  <a:pos x="416" y="117"/>
                </a:cxn>
                <a:cxn ang="0">
                  <a:pos x="441" y="137"/>
                </a:cxn>
                <a:cxn ang="0">
                  <a:pos x="469" y="154"/>
                </a:cxn>
                <a:cxn ang="0">
                  <a:pos x="501" y="170"/>
                </a:cxn>
                <a:cxn ang="0">
                  <a:pos x="431" y="287"/>
                </a:cxn>
                <a:cxn ang="0">
                  <a:pos x="316" y="222"/>
                </a:cxn>
                <a:cxn ang="0">
                  <a:pos x="299" y="240"/>
                </a:cxn>
                <a:cxn ang="0">
                  <a:pos x="283" y="261"/>
                </a:cxn>
                <a:cxn ang="0">
                  <a:pos x="271" y="284"/>
                </a:cxn>
                <a:cxn ang="0">
                  <a:pos x="262" y="308"/>
                </a:cxn>
                <a:cxn ang="0">
                  <a:pos x="265" y="334"/>
                </a:cxn>
                <a:cxn ang="0">
                  <a:pos x="290" y="351"/>
                </a:cxn>
                <a:cxn ang="0">
                  <a:pos x="325" y="356"/>
                </a:cxn>
                <a:cxn ang="0">
                  <a:pos x="360" y="359"/>
                </a:cxn>
                <a:cxn ang="0">
                  <a:pos x="388" y="370"/>
                </a:cxn>
                <a:cxn ang="0">
                  <a:pos x="400" y="401"/>
                </a:cxn>
                <a:cxn ang="0">
                  <a:pos x="202" y="404"/>
                </a:cxn>
                <a:cxn ang="0">
                  <a:pos x="162" y="479"/>
                </a:cxn>
                <a:cxn ang="0">
                  <a:pos x="150" y="484"/>
                </a:cxn>
                <a:cxn ang="0">
                  <a:pos x="138" y="492"/>
                </a:cxn>
              </a:cxnLst>
              <a:rect l="0" t="0" r="r" b="b"/>
              <a:pathLst>
                <a:path w="513" h="493">
                  <a:moveTo>
                    <a:pt x="130" y="492"/>
                  </a:moveTo>
                  <a:lnTo>
                    <a:pt x="120" y="486"/>
                  </a:lnTo>
                  <a:lnTo>
                    <a:pt x="111" y="481"/>
                  </a:lnTo>
                  <a:lnTo>
                    <a:pt x="101" y="475"/>
                  </a:lnTo>
                  <a:lnTo>
                    <a:pt x="93" y="469"/>
                  </a:lnTo>
                  <a:lnTo>
                    <a:pt x="85" y="463"/>
                  </a:lnTo>
                  <a:lnTo>
                    <a:pt x="78" y="454"/>
                  </a:lnTo>
                  <a:lnTo>
                    <a:pt x="71" y="444"/>
                  </a:lnTo>
                  <a:lnTo>
                    <a:pt x="64" y="433"/>
                  </a:lnTo>
                  <a:lnTo>
                    <a:pt x="111" y="353"/>
                  </a:lnTo>
                  <a:lnTo>
                    <a:pt x="0" y="280"/>
                  </a:lnTo>
                  <a:lnTo>
                    <a:pt x="0" y="275"/>
                  </a:lnTo>
                  <a:lnTo>
                    <a:pt x="0" y="270"/>
                  </a:lnTo>
                  <a:lnTo>
                    <a:pt x="1" y="264"/>
                  </a:lnTo>
                  <a:lnTo>
                    <a:pt x="3" y="259"/>
                  </a:lnTo>
                  <a:lnTo>
                    <a:pt x="5" y="252"/>
                  </a:lnTo>
                  <a:lnTo>
                    <a:pt x="7" y="246"/>
                  </a:lnTo>
                  <a:lnTo>
                    <a:pt x="10" y="240"/>
                  </a:lnTo>
                  <a:lnTo>
                    <a:pt x="13" y="234"/>
                  </a:lnTo>
                  <a:lnTo>
                    <a:pt x="17" y="227"/>
                  </a:lnTo>
                  <a:lnTo>
                    <a:pt x="21" y="222"/>
                  </a:lnTo>
                  <a:lnTo>
                    <a:pt x="26" y="216"/>
                  </a:lnTo>
                  <a:lnTo>
                    <a:pt x="30" y="211"/>
                  </a:lnTo>
                  <a:lnTo>
                    <a:pt x="35" y="205"/>
                  </a:lnTo>
                  <a:lnTo>
                    <a:pt x="40" y="201"/>
                  </a:lnTo>
                  <a:lnTo>
                    <a:pt x="44" y="196"/>
                  </a:lnTo>
                  <a:lnTo>
                    <a:pt x="49" y="193"/>
                  </a:lnTo>
                  <a:lnTo>
                    <a:pt x="60" y="191"/>
                  </a:lnTo>
                  <a:lnTo>
                    <a:pt x="70" y="191"/>
                  </a:lnTo>
                  <a:lnTo>
                    <a:pt x="81" y="193"/>
                  </a:lnTo>
                  <a:lnTo>
                    <a:pt x="92" y="196"/>
                  </a:lnTo>
                  <a:lnTo>
                    <a:pt x="102" y="201"/>
                  </a:lnTo>
                  <a:lnTo>
                    <a:pt x="112" y="205"/>
                  </a:lnTo>
                  <a:lnTo>
                    <a:pt x="122" y="211"/>
                  </a:lnTo>
                  <a:lnTo>
                    <a:pt x="132" y="216"/>
                  </a:lnTo>
                  <a:lnTo>
                    <a:pt x="142" y="220"/>
                  </a:lnTo>
                  <a:lnTo>
                    <a:pt x="150" y="223"/>
                  </a:lnTo>
                  <a:lnTo>
                    <a:pt x="160" y="226"/>
                  </a:lnTo>
                  <a:lnTo>
                    <a:pt x="169" y="226"/>
                  </a:lnTo>
                  <a:lnTo>
                    <a:pt x="178" y="223"/>
                  </a:lnTo>
                  <a:lnTo>
                    <a:pt x="186" y="219"/>
                  </a:lnTo>
                  <a:lnTo>
                    <a:pt x="194" y="211"/>
                  </a:lnTo>
                  <a:lnTo>
                    <a:pt x="202" y="200"/>
                  </a:lnTo>
                  <a:lnTo>
                    <a:pt x="207" y="192"/>
                  </a:lnTo>
                  <a:lnTo>
                    <a:pt x="212" y="183"/>
                  </a:lnTo>
                  <a:lnTo>
                    <a:pt x="216" y="174"/>
                  </a:lnTo>
                  <a:lnTo>
                    <a:pt x="219" y="165"/>
                  </a:lnTo>
                  <a:lnTo>
                    <a:pt x="222" y="156"/>
                  </a:lnTo>
                  <a:lnTo>
                    <a:pt x="222" y="146"/>
                  </a:lnTo>
                  <a:lnTo>
                    <a:pt x="219" y="138"/>
                  </a:lnTo>
                  <a:lnTo>
                    <a:pt x="213" y="128"/>
                  </a:lnTo>
                  <a:lnTo>
                    <a:pt x="210" y="123"/>
                  </a:lnTo>
                  <a:lnTo>
                    <a:pt x="204" y="119"/>
                  </a:lnTo>
                  <a:lnTo>
                    <a:pt x="198" y="115"/>
                  </a:lnTo>
                  <a:lnTo>
                    <a:pt x="192" y="112"/>
                  </a:lnTo>
                  <a:lnTo>
                    <a:pt x="186" y="109"/>
                  </a:lnTo>
                  <a:lnTo>
                    <a:pt x="178" y="105"/>
                  </a:lnTo>
                  <a:lnTo>
                    <a:pt x="171" y="102"/>
                  </a:lnTo>
                  <a:lnTo>
                    <a:pt x="165" y="98"/>
                  </a:lnTo>
                  <a:lnTo>
                    <a:pt x="158" y="95"/>
                  </a:lnTo>
                  <a:lnTo>
                    <a:pt x="152" y="91"/>
                  </a:lnTo>
                  <a:lnTo>
                    <a:pt x="146" y="86"/>
                  </a:lnTo>
                  <a:lnTo>
                    <a:pt x="142" y="81"/>
                  </a:lnTo>
                  <a:lnTo>
                    <a:pt x="139" y="74"/>
                  </a:lnTo>
                  <a:lnTo>
                    <a:pt x="137" y="68"/>
                  </a:lnTo>
                  <a:lnTo>
                    <a:pt x="137" y="60"/>
                  </a:lnTo>
                  <a:lnTo>
                    <a:pt x="138" y="51"/>
                  </a:lnTo>
                  <a:lnTo>
                    <a:pt x="142" y="44"/>
                  </a:lnTo>
                  <a:lnTo>
                    <a:pt x="146" y="38"/>
                  </a:lnTo>
                  <a:lnTo>
                    <a:pt x="150" y="32"/>
                  </a:lnTo>
                  <a:lnTo>
                    <a:pt x="155" y="26"/>
                  </a:lnTo>
                  <a:lnTo>
                    <a:pt x="160" y="20"/>
                  </a:lnTo>
                  <a:lnTo>
                    <a:pt x="165" y="14"/>
                  </a:lnTo>
                  <a:lnTo>
                    <a:pt x="170" y="8"/>
                  </a:lnTo>
                  <a:lnTo>
                    <a:pt x="176" y="0"/>
                  </a:lnTo>
                  <a:lnTo>
                    <a:pt x="183" y="5"/>
                  </a:lnTo>
                  <a:lnTo>
                    <a:pt x="191" y="10"/>
                  </a:lnTo>
                  <a:lnTo>
                    <a:pt x="198" y="15"/>
                  </a:lnTo>
                  <a:lnTo>
                    <a:pt x="207" y="19"/>
                  </a:lnTo>
                  <a:lnTo>
                    <a:pt x="215" y="23"/>
                  </a:lnTo>
                  <a:lnTo>
                    <a:pt x="224" y="26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34"/>
                  </a:lnTo>
                  <a:lnTo>
                    <a:pt x="261" y="36"/>
                  </a:lnTo>
                  <a:lnTo>
                    <a:pt x="270" y="37"/>
                  </a:lnTo>
                  <a:lnTo>
                    <a:pt x="279" y="38"/>
                  </a:lnTo>
                  <a:lnTo>
                    <a:pt x="288" y="38"/>
                  </a:lnTo>
                  <a:lnTo>
                    <a:pt x="298" y="38"/>
                  </a:lnTo>
                  <a:lnTo>
                    <a:pt x="307" y="37"/>
                  </a:lnTo>
                  <a:lnTo>
                    <a:pt x="316" y="36"/>
                  </a:lnTo>
                  <a:lnTo>
                    <a:pt x="282" y="120"/>
                  </a:lnTo>
                  <a:lnTo>
                    <a:pt x="285" y="123"/>
                  </a:lnTo>
                  <a:lnTo>
                    <a:pt x="288" y="126"/>
                  </a:lnTo>
                  <a:lnTo>
                    <a:pt x="291" y="129"/>
                  </a:lnTo>
                  <a:lnTo>
                    <a:pt x="295" y="131"/>
                  </a:lnTo>
                  <a:lnTo>
                    <a:pt x="298" y="134"/>
                  </a:lnTo>
                  <a:lnTo>
                    <a:pt x="303" y="137"/>
                  </a:lnTo>
                  <a:lnTo>
                    <a:pt x="308" y="140"/>
                  </a:lnTo>
                  <a:lnTo>
                    <a:pt x="313" y="142"/>
                  </a:lnTo>
                  <a:lnTo>
                    <a:pt x="327" y="140"/>
                  </a:lnTo>
                  <a:lnTo>
                    <a:pt x="337" y="134"/>
                  </a:lnTo>
                  <a:lnTo>
                    <a:pt x="345" y="125"/>
                  </a:lnTo>
                  <a:lnTo>
                    <a:pt x="352" y="113"/>
                  </a:lnTo>
                  <a:lnTo>
                    <a:pt x="357" y="101"/>
                  </a:lnTo>
                  <a:lnTo>
                    <a:pt x="363" y="89"/>
                  </a:lnTo>
                  <a:lnTo>
                    <a:pt x="372" y="78"/>
                  </a:lnTo>
                  <a:lnTo>
                    <a:pt x="382" y="69"/>
                  </a:lnTo>
                  <a:lnTo>
                    <a:pt x="385" y="77"/>
                  </a:lnTo>
                  <a:lnTo>
                    <a:pt x="390" y="86"/>
                  </a:lnTo>
                  <a:lnTo>
                    <a:pt x="395" y="94"/>
                  </a:lnTo>
                  <a:lnTo>
                    <a:pt x="402" y="101"/>
                  </a:lnTo>
                  <a:lnTo>
                    <a:pt x="409" y="109"/>
                  </a:lnTo>
                  <a:lnTo>
                    <a:pt x="416" y="117"/>
                  </a:lnTo>
                  <a:lnTo>
                    <a:pt x="424" y="123"/>
                  </a:lnTo>
                  <a:lnTo>
                    <a:pt x="432" y="130"/>
                  </a:lnTo>
                  <a:lnTo>
                    <a:pt x="441" y="137"/>
                  </a:lnTo>
                  <a:lnTo>
                    <a:pt x="450" y="143"/>
                  </a:lnTo>
                  <a:lnTo>
                    <a:pt x="459" y="149"/>
                  </a:lnTo>
                  <a:lnTo>
                    <a:pt x="469" y="154"/>
                  </a:lnTo>
                  <a:lnTo>
                    <a:pt x="480" y="159"/>
                  </a:lnTo>
                  <a:lnTo>
                    <a:pt x="490" y="165"/>
                  </a:lnTo>
                  <a:lnTo>
                    <a:pt x="501" y="170"/>
                  </a:lnTo>
                  <a:lnTo>
                    <a:pt x="512" y="174"/>
                  </a:lnTo>
                  <a:lnTo>
                    <a:pt x="447" y="287"/>
                  </a:lnTo>
                  <a:lnTo>
                    <a:pt x="431" y="287"/>
                  </a:lnTo>
                  <a:lnTo>
                    <a:pt x="328" y="211"/>
                  </a:lnTo>
                  <a:lnTo>
                    <a:pt x="322" y="216"/>
                  </a:lnTo>
                  <a:lnTo>
                    <a:pt x="316" y="222"/>
                  </a:lnTo>
                  <a:lnTo>
                    <a:pt x="311" y="227"/>
                  </a:lnTo>
                  <a:lnTo>
                    <a:pt x="305" y="234"/>
                  </a:lnTo>
                  <a:lnTo>
                    <a:pt x="299" y="240"/>
                  </a:lnTo>
                  <a:lnTo>
                    <a:pt x="293" y="247"/>
                  </a:lnTo>
                  <a:lnTo>
                    <a:pt x="288" y="253"/>
                  </a:lnTo>
                  <a:lnTo>
                    <a:pt x="283" y="261"/>
                  </a:lnTo>
                  <a:lnTo>
                    <a:pt x="279" y="268"/>
                  </a:lnTo>
                  <a:lnTo>
                    <a:pt x="275" y="276"/>
                  </a:lnTo>
                  <a:lnTo>
                    <a:pt x="271" y="284"/>
                  </a:lnTo>
                  <a:lnTo>
                    <a:pt x="267" y="292"/>
                  </a:lnTo>
                  <a:lnTo>
                    <a:pt x="265" y="300"/>
                  </a:lnTo>
                  <a:lnTo>
                    <a:pt x="262" y="308"/>
                  </a:lnTo>
                  <a:lnTo>
                    <a:pt x="261" y="316"/>
                  </a:lnTo>
                  <a:lnTo>
                    <a:pt x="259" y="324"/>
                  </a:lnTo>
                  <a:lnTo>
                    <a:pt x="265" y="334"/>
                  </a:lnTo>
                  <a:lnTo>
                    <a:pt x="272" y="342"/>
                  </a:lnTo>
                  <a:lnTo>
                    <a:pt x="281" y="347"/>
                  </a:lnTo>
                  <a:lnTo>
                    <a:pt x="290" y="351"/>
                  </a:lnTo>
                  <a:lnTo>
                    <a:pt x="302" y="353"/>
                  </a:lnTo>
                  <a:lnTo>
                    <a:pt x="313" y="355"/>
                  </a:lnTo>
                  <a:lnTo>
                    <a:pt x="325" y="356"/>
                  </a:lnTo>
                  <a:lnTo>
                    <a:pt x="337" y="357"/>
                  </a:lnTo>
                  <a:lnTo>
                    <a:pt x="348" y="357"/>
                  </a:lnTo>
                  <a:lnTo>
                    <a:pt x="360" y="359"/>
                  </a:lnTo>
                  <a:lnTo>
                    <a:pt x="370" y="361"/>
                  </a:lnTo>
                  <a:lnTo>
                    <a:pt x="380" y="365"/>
                  </a:lnTo>
                  <a:lnTo>
                    <a:pt x="388" y="370"/>
                  </a:lnTo>
                  <a:lnTo>
                    <a:pt x="394" y="378"/>
                  </a:lnTo>
                  <a:lnTo>
                    <a:pt x="399" y="387"/>
                  </a:lnTo>
                  <a:lnTo>
                    <a:pt x="400" y="401"/>
                  </a:lnTo>
                  <a:lnTo>
                    <a:pt x="347" y="480"/>
                  </a:lnTo>
                  <a:lnTo>
                    <a:pt x="225" y="398"/>
                  </a:lnTo>
                  <a:lnTo>
                    <a:pt x="202" y="404"/>
                  </a:lnTo>
                  <a:lnTo>
                    <a:pt x="168" y="477"/>
                  </a:lnTo>
                  <a:lnTo>
                    <a:pt x="165" y="478"/>
                  </a:lnTo>
                  <a:lnTo>
                    <a:pt x="162" y="479"/>
                  </a:lnTo>
                  <a:lnTo>
                    <a:pt x="158" y="481"/>
                  </a:lnTo>
                  <a:lnTo>
                    <a:pt x="154" y="483"/>
                  </a:lnTo>
                  <a:lnTo>
                    <a:pt x="150" y="484"/>
                  </a:lnTo>
                  <a:lnTo>
                    <a:pt x="146" y="487"/>
                  </a:lnTo>
                  <a:lnTo>
                    <a:pt x="142" y="489"/>
                  </a:lnTo>
                  <a:lnTo>
                    <a:pt x="138" y="492"/>
                  </a:lnTo>
                  <a:lnTo>
                    <a:pt x="130" y="492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White">
            <a:xfrm>
              <a:off x="-3" y="3739"/>
              <a:ext cx="337" cy="355"/>
            </a:xfrm>
            <a:custGeom>
              <a:avLst/>
              <a:gdLst/>
              <a:ahLst/>
              <a:cxnLst>
                <a:cxn ang="0">
                  <a:pos x="315" y="160"/>
                </a:cxn>
                <a:cxn ang="0">
                  <a:pos x="280" y="168"/>
                </a:cxn>
                <a:cxn ang="0">
                  <a:pos x="247" y="179"/>
                </a:cxn>
                <a:cxn ang="0">
                  <a:pos x="232" y="209"/>
                </a:cxn>
                <a:cxn ang="0">
                  <a:pos x="240" y="243"/>
                </a:cxn>
                <a:cxn ang="0">
                  <a:pos x="243" y="275"/>
                </a:cxn>
                <a:cxn ang="0">
                  <a:pos x="227" y="291"/>
                </a:cxn>
                <a:cxn ang="0">
                  <a:pos x="202" y="300"/>
                </a:cxn>
                <a:cxn ang="0">
                  <a:pos x="175" y="303"/>
                </a:cxn>
                <a:cxn ang="0">
                  <a:pos x="149" y="303"/>
                </a:cxn>
                <a:cxn ang="0">
                  <a:pos x="142" y="276"/>
                </a:cxn>
                <a:cxn ang="0">
                  <a:pos x="149" y="243"/>
                </a:cxn>
                <a:cxn ang="0">
                  <a:pos x="139" y="220"/>
                </a:cxn>
                <a:cxn ang="0">
                  <a:pos x="121" y="210"/>
                </a:cxn>
                <a:cxn ang="0">
                  <a:pos x="99" y="206"/>
                </a:cxn>
                <a:cxn ang="0">
                  <a:pos x="75" y="207"/>
                </a:cxn>
                <a:cxn ang="0">
                  <a:pos x="51" y="216"/>
                </a:cxn>
                <a:cxn ang="0">
                  <a:pos x="34" y="234"/>
                </a:cxn>
                <a:cxn ang="0">
                  <a:pos x="32" y="260"/>
                </a:cxn>
                <a:cxn ang="0">
                  <a:pos x="43" y="284"/>
                </a:cxn>
                <a:cxn ang="0">
                  <a:pos x="50" y="309"/>
                </a:cxn>
                <a:cxn ang="0">
                  <a:pos x="41" y="333"/>
                </a:cxn>
                <a:cxn ang="0">
                  <a:pos x="25" y="345"/>
                </a:cxn>
                <a:cxn ang="0">
                  <a:pos x="7" y="353"/>
                </a:cxn>
                <a:cxn ang="0">
                  <a:pos x="14" y="34"/>
                </a:cxn>
                <a:cxn ang="0">
                  <a:pos x="16" y="51"/>
                </a:cxn>
                <a:cxn ang="0">
                  <a:pos x="13" y="68"/>
                </a:cxn>
                <a:cxn ang="0">
                  <a:pos x="9" y="87"/>
                </a:cxn>
                <a:cxn ang="0">
                  <a:pos x="12" y="107"/>
                </a:cxn>
                <a:cxn ang="0">
                  <a:pos x="33" y="126"/>
                </a:cxn>
                <a:cxn ang="0">
                  <a:pos x="61" y="127"/>
                </a:cxn>
                <a:cxn ang="0">
                  <a:pos x="81" y="124"/>
                </a:cxn>
                <a:cxn ang="0">
                  <a:pos x="103" y="121"/>
                </a:cxn>
                <a:cxn ang="0">
                  <a:pos x="122" y="110"/>
                </a:cxn>
                <a:cxn ang="0">
                  <a:pos x="135" y="91"/>
                </a:cxn>
                <a:cxn ang="0">
                  <a:pos x="134" y="71"/>
                </a:cxn>
                <a:cxn ang="0">
                  <a:pos x="126" y="52"/>
                </a:cxn>
                <a:cxn ang="0">
                  <a:pos x="118" y="33"/>
                </a:cxn>
                <a:cxn ang="0">
                  <a:pos x="122" y="13"/>
                </a:cxn>
                <a:cxn ang="0">
                  <a:pos x="140" y="6"/>
                </a:cxn>
                <a:cxn ang="0">
                  <a:pos x="163" y="1"/>
                </a:cxn>
                <a:cxn ang="0">
                  <a:pos x="186" y="1"/>
                </a:cxn>
                <a:cxn ang="0">
                  <a:pos x="202" y="8"/>
                </a:cxn>
                <a:cxn ang="0">
                  <a:pos x="207" y="41"/>
                </a:cxn>
                <a:cxn ang="0">
                  <a:pos x="219" y="68"/>
                </a:cxn>
                <a:cxn ang="0">
                  <a:pos x="241" y="82"/>
                </a:cxn>
                <a:cxn ang="0">
                  <a:pos x="267" y="78"/>
                </a:cxn>
                <a:cxn ang="0">
                  <a:pos x="292" y="64"/>
                </a:cxn>
                <a:cxn ang="0">
                  <a:pos x="316" y="67"/>
                </a:cxn>
                <a:cxn ang="0">
                  <a:pos x="323" y="85"/>
                </a:cxn>
                <a:cxn ang="0">
                  <a:pos x="329" y="105"/>
                </a:cxn>
                <a:cxn ang="0">
                  <a:pos x="334" y="126"/>
                </a:cxn>
                <a:cxn ang="0">
                  <a:pos x="335" y="147"/>
                </a:cxn>
              </a:cxnLst>
              <a:rect l="0" t="0" r="r" b="b"/>
              <a:pathLst>
                <a:path w="337" h="355">
                  <a:moveTo>
                    <a:pt x="335" y="147"/>
                  </a:moveTo>
                  <a:lnTo>
                    <a:pt x="329" y="153"/>
                  </a:lnTo>
                  <a:lnTo>
                    <a:pt x="323" y="158"/>
                  </a:lnTo>
                  <a:lnTo>
                    <a:pt x="315" y="160"/>
                  </a:lnTo>
                  <a:lnTo>
                    <a:pt x="306" y="163"/>
                  </a:lnTo>
                  <a:lnTo>
                    <a:pt x="297" y="165"/>
                  </a:lnTo>
                  <a:lnTo>
                    <a:pt x="288" y="167"/>
                  </a:lnTo>
                  <a:lnTo>
                    <a:pt x="280" y="168"/>
                  </a:lnTo>
                  <a:lnTo>
                    <a:pt x="270" y="170"/>
                  </a:lnTo>
                  <a:lnTo>
                    <a:pt x="261" y="172"/>
                  </a:lnTo>
                  <a:lnTo>
                    <a:pt x="254" y="175"/>
                  </a:lnTo>
                  <a:lnTo>
                    <a:pt x="247" y="179"/>
                  </a:lnTo>
                  <a:lnTo>
                    <a:pt x="242" y="183"/>
                  </a:lnTo>
                  <a:lnTo>
                    <a:pt x="237" y="191"/>
                  </a:lnTo>
                  <a:lnTo>
                    <a:pt x="233" y="199"/>
                  </a:lnTo>
                  <a:lnTo>
                    <a:pt x="232" y="209"/>
                  </a:lnTo>
                  <a:lnTo>
                    <a:pt x="233" y="222"/>
                  </a:lnTo>
                  <a:lnTo>
                    <a:pt x="236" y="229"/>
                  </a:lnTo>
                  <a:lnTo>
                    <a:pt x="239" y="237"/>
                  </a:lnTo>
                  <a:lnTo>
                    <a:pt x="240" y="243"/>
                  </a:lnTo>
                  <a:lnTo>
                    <a:pt x="242" y="252"/>
                  </a:lnTo>
                  <a:lnTo>
                    <a:pt x="242" y="259"/>
                  </a:lnTo>
                  <a:lnTo>
                    <a:pt x="243" y="266"/>
                  </a:lnTo>
                  <a:lnTo>
                    <a:pt x="243" y="275"/>
                  </a:lnTo>
                  <a:lnTo>
                    <a:pt x="243" y="283"/>
                  </a:lnTo>
                  <a:lnTo>
                    <a:pt x="237" y="286"/>
                  </a:lnTo>
                  <a:lnTo>
                    <a:pt x="232" y="289"/>
                  </a:lnTo>
                  <a:lnTo>
                    <a:pt x="227" y="291"/>
                  </a:lnTo>
                  <a:lnTo>
                    <a:pt x="221" y="293"/>
                  </a:lnTo>
                  <a:lnTo>
                    <a:pt x="216" y="294"/>
                  </a:lnTo>
                  <a:lnTo>
                    <a:pt x="209" y="297"/>
                  </a:lnTo>
                  <a:lnTo>
                    <a:pt x="202" y="300"/>
                  </a:lnTo>
                  <a:lnTo>
                    <a:pt x="195" y="300"/>
                  </a:lnTo>
                  <a:lnTo>
                    <a:pt x="189" y="302"/>
                  </a:lnTo>
                  <a:lnTo>
                    <a:pt x="182" y="303"/>
                  </a:lnTo>
                  <a:lnTo>
                    <a:pt x="175" y="303"/>
                  </a:lnTo>
                  <a:lnTo>
                    <a:pt x="169" y="303"/>
                  </a:lnTo>
                  <a:lnTo>
                    <a:pt x="162" y="303"/>
                  </a:lnTo>
                  <a:lnTo>
                    <a:pt x="155" y="303"/>
                  </a:lnTo>
                  <a:lnTo>
                    <a:pt x="149" y="303"/>
                  </a:lnTo>
                  <a:lnTo>
                    <a:pt x="143" y="299"/>
                  </a:lnTo>
                  <a:lnTo>
                    <a:pt x="140" y="293"/>
                  </a:lnTo>
                  <a:lnTo>
                    <a:pt x="140" y="285"/>
                  </a:lnTo>
                  <a:lnTo>
                    <a:pt x="142" y="276"/>
                  </a:lnTo>
                  <a:lnTo>
                    <a:pt x="144" y="268"/>
                  </a:lnTo>
                  <a:lnTo>
                    <a:pt x="147" y="260"/>
                  </a:lnTo>
                  <a:lnTo>
                    <a:pt x="149" y="252"/>
                  </a:lnTo>
                  <a:lnTo>
                    <a:pt x="149" y="243"/>
                  </a:lnTo>
                  <a:lnTo>
                    <a:pt x="149" y="235"/>
                  </a:lnTo>
                  <a:lnTo>
                    <a:pt x="146" y="229"/>
                  </a:lnTo>
                  <a:lnTo>
                    <a:pt x="143" y="224"/>
                  </a:lnTo>
                  <a:lnTo>
                    <a:pt x="139" y="220"/>
                  </a:lnTo>
                  <a:lnTo>
                    <a:pt x="136" y="217"/>
                  </a:lnTo>
                  <a:lnTo>
                    <a:pt x="130" y="214"/>
                  </a:lnTo>
                  <a:lnTo>
                    <a:pt x="126" y="211"/>
                  </a:lnTo>
                  <a:lnTo>
                    <a:pt x="121" y="210"/>
                  </a:lnTo>
                  <a:lnTo>
                    <a:pt x="116" y="209"/>
                  </a:lnTo>
                  <a:lnTo>
                    <a:pt x="110" y="208"/>
                  </a:lnTo>
                  <a:lnTo>
                    <a:pt x="105" y="208"/>
                  </a:lnTo>
                  <a:lnTo>
                    <a:pt x="99" y="206"/>
                  </a:lnTo>
                  <a:lnTo>
                    <a:pt x="93" y="206"/>
                  </a:lnTo>
                  <a:lnTo>
                    <a:pt x="87" y="207"/>
                  </a:lnTo>
                  <a:lnTo>
                    <a:pt x="81" y="206"/>
                  </a:lnTo>
                  <a:lnTo>
                    <a:pt x="75" y="207"/>
                  </a:lnTo>
                  <a:lnTo>
                    <a:pt x="70" y="207"/>
                  </a:lnTo>
                  <a:lnTo>
                    <a:pt x="62" y="209"/>
                  </a:lnTo>
                  <a:lnTo>
                    <a:pt x="56" y="212"/>
                  </a:lnTo>
                  <a:lnTo>
                    <a:pt x="51" y="216"/>
                  </a:lnTo>
                  <a:lnTo>
                    <a:pt x="46" y="219"/>
                  </a:lnTo>
                  <a:lnTo>
                    <a:pt x="41" y="224"/>
                  </a:lnTo>
                  <a:lnTo>
                    <a:pt x="37" y="229"/>
                  </a:lnTo>
                  <a:lnTo>
                    <a:pt x="34" y="234"/>
                  </a:lnTo>
                  <a:lnTo>
                    <a:pt x="29" y="241"/>
                  </a:lnTo>
                  <a:lnTo>
                    <a:pt x="30" y="248"/>
                  </a:lnTo>
                  <a:lnTo>
                    <a:pt x="31" y="253"/>
                  </a:lnTo>
                  <a:lnTo>
                    <a:pt x="32" y="260"/>
                  </a:lnTo>
                  <a:lnTo>
                    <a:pt x="35" y="266"/>
                  </a:lnTo>
                  <a:lnTo>
                    <a:pt x="37" y="272"/>
                  </a:lnTo>
                  <a:lnTo>
                    <a:pt x="42" y="279"/>
                  </a:lnTo>
                  <a:lnTo>
                    <a:pt x="43" y="284"/>
                  </a:lnTo>
                  <a:lnTo>
                    <a:pt x="45" y="289"/>
                  </a:lnTo>
                  <a:lnTo>
                    <a:pt x="49" y="296"/>
                  </a:lnTo>
                  <a:lnTo>
                    <a:pt x="50" y="303"/>
                  </a:lnTo>
                  <a:lnTo>
                    <a:pt x="50" y="309"/>
                  </a:lnTo>
                  <a:lnTo>
                    <a:pt x="50" y="316"/>
                  </a:lnTo>
                  <a:lnTo>
                    <a:pt x="49" y="321"/>
                  </a:lnTo>
                  <a:lnTo>
                    <a:pt x="47" y="326"/>
                  </a:lnTo>
                  <a:lnTo>
                    <a:pt x="41" y="333"/>
                  </a:lnTo>
                  <a:lnTo>
                    <a:pt x="35" y="339"/>
                  </a:lnTo>
                  <a:lnTo>
                    <a:pt x="32" y="341"/>
                  </a:lnTo>
                  <a:lnTo>
                    <a:pt x="30" y="343"/>
                  </a:lnTo>
                  <a:lnTo>
                    <a:pt x="25" y="345"/>
                  </a:lnTo>
                  <a:lnTo>
                    <a:pt x="21" y="348"/>
                  </a:lnTo>
                  <a:lnTo>
                    <a:pt x="17" y="349"/>
                  </a:lnTo>
                  <a:lnTo>
                    <a:pt x="12" y="350"/>
                  </a:lnTo>
                  <a:lnTo>
                    <a:pt x="7" y="353"/>
                  </a:lnTo>
                  <a:lnTo>
                    <a:pt x="0" y="354"/>
                  </a:lnTo>
                  <a:lnTo>
                    <a:pt x="0" y="19"/>
                  </a:lnTo>
                  <a:lnTo>
                    <a:pt x="12" y="31"/>
                  </a:lnTo>
                  <a:lnTo>
                    <a:pt x="14" y="34"/>
                  </a:lnTo>
                  <a:lnTo>
                    <a:pt x="16" y="39"/>
                  </a:lnTo>
                  <a:lnTo>
                    <a:pt x="18" y="43"/>
                  </a:lnTo>
                  <a:lnTo>
                    <a:pt x="17" y="47"/>
                  </a:lnTo>
                  <a:lnTo>
                    <a:pt x="16" y="51"/>
                  </a:lnTo>
                  <a:lnTo>
                    <a:pt x="16" y="56"/>
                  </a:lnTo>
                  <a:lnTo>
                    <a:pt x="16" y="60"/>
                  </a:lnTo>
                  <a:lnTo>
                    <a:pt x="14" y="64"/>
                  </a:lnTo>
                  <a:lnTo>
                    <a:pt x="13" y="68"/>
                  </a:lnTo>
                  <a:lnTo>
                    <a:pt x="12" y="73"/>
                  </a:lnTo>
                  <a:lnTo>
                    <a:pt x="11" y="78"/>
                  </a:lnTo>
                  <a:lnTo>
                    <a:pt x="10" y="82"/>
                  </a:lnTo>
                  <a:lnTo>
                    <a:pt x="9" y="87"/>
                  </a:lnTo>
                  <a:lnTo>
                    <a:pt x="9" y="92"/>
                  </a:lnTo>
                  <a:lnTo>
                    <a:pt x="8" y="97"/>
                  </a:lnTo>
                  <a:lnTo>
                    <a:pt x="9" y="102"/>
                  </a:lnTo>
                  <a:lnTo>
                    <a:pt x="12" y="107"/>
                  </a:lnTo>
                  <a:lnTo>
                    <a:pt x="16" y="112"/>
                  </a:lnTo>
                  <a:lnTo>
                    <a:pt x="19" y="118"/>
                  </a:lnTo>
                  <a:lnTo>
                    <a:pt x="27" y="122"/>
                  </a:lnTo>
                  <a:lnTo>
                    <a:pt x="33" y="126"/>
                  </a:lnTo>
                  <a:lnTo>
                    <a:pt x="40" y="128"/>
                  </a:lnTo>
                  <a:lnTo>
                    <a:pt x="48" y="128"/>
                  </a:lnTo>
                  <a:lnTo>
                    <a:pt x="56" y="129"/>
                  </a:lnTo>
                  <a:lnTo>
                    <a:pt x="61" y="127"/>
                  </a:lnTo>
                  <a:lnTo>
                    <a:pt x="65" y="127"/>
                  </a:lnTo>
                  <a:lnTo>
                    <a:pt x="70" y="126"/>
                  </a:lnTo>
                  <a:lnTo>
                    <a:pt x="76" y="126"/>
                  </a:lnTo>
                  <a:lnTo>
                    <a:pt x="81" y="124"/>
                  </a:lnTo>
                  <a:lnTo>
                    <a:pt x="87" y="124"/>
                  </a:lnTo>
                  <a:lnTo>
                    <a:pt x="92" y="123"/>
                  </a:lnTo>
                  <a:lnTo>
                    <a:pt x="98" y="121"/>
                  </a:lnTo>
                  <a:lnTo>
                    <a:pt x="103" y="121"/>
                  </a:lnTo>
                  <a:lnTo>
                    <a:pt x="107" y="119"/>
                  </a:lnTo>
                  <a:lnTo>
                    <a:pt x="112" y="116"/>
                  </a:lnTo>
                  <a:lnTo>
                    <a:pt x="117" y="114"/>
                  </a:lnTo>
                  <a:lnTo>
                    <a:pt x="122" y="110"/>
                  </a:lnTo>
                  <a:lnTo>
                    <a:pt x="125" y="106"/>
                  </a:lnTo>
                  <a:lnTo>
                    <a:pt x="128" y="101"/>
                  </a:lnTo>
                  <a:lnTo>
                    <a:pt x="131" y="96"/>
                  </a:lnTo>
                  <a:lnTo>
                    <a:pt x="135" y="91"/>
                  </a:lnTo>
                  <a:lnTo>
                    <a:pt x="136" y="85"/>
                  </a:lnTo>
                  <a:lnTo>
                    <a:pt x="136" y="81"/>
                  </a:lnTo>
                  <a:lnTo>
                    <a:pt x="136" y="76"/>
                  </a:lnTo>
                  <a:lnTo>
                    <a:pt x="134" y="71"/>
                  </a:lnTo>
                  <a:lnTo>
                    <a:pt x="133" y="67"/>
                  </a:lnTo>
                  <a:lnTo>
                    <a:pt x="131" y="62"/>
                  </a:lnTo>
                  <a:lnTo>
                    <a:pt x="128" y="56"/>
                  </a:lnTo>
                  <a:lnTo>
                    <a:pt x="126" y="52"/>
                  </a:lnTo>
                  <a:lnTo>
                    <a:pt x="124" y="47"/>
                  </a:lnTo>
                  <a:lnTo>
                    <a:pt x="122" y="43"/>
                  </a:lnTo>
                  <a:lnTo>
                    <a:pt x="119" y="38"/>
                  </a:lnTo>
                  <a:lnTo>
                    <a:pt x="118" y="33"/>
                  </a:lnTo>
                  <a:lnTo>
                    <a:pt x="118" y="28"/>
                  </a:lnTo>
                  <a:lnTo>
                    <a:pt x="118" y="22"/>
                  </a:lnTo>
                  <a:lnTo>
                    <a:pt x="118" y="18"/>
                  </a:lnTo>
                  <a:lnTo>
                    <a:pt x="122" y="13"/>
                  </a:lnTo>
                  <a:lnTo>
                    <a:pt x="127" y="11"/>
                  </a:lnTo>
                  <a:lnTo>
                    <a:pt x="130" y="9"/>
                  </a:lnTo>
                  <a:lnTo>
                    <a:pt x="136" y="8"/>
                  </a:lnTo>
                  <a:lnTo>
                    <a:pt x="140" y="6"/>
                  </a:lnTo>
                  <a:lnTo>
                    <a:pt x="145" y="4"/>
                  </a:lnTo>
                  <a:lnTo>
                    <a:pt x="151" y="3"/>
                  </a:lnTo>
                  <a:lnTo>
                    <a:pt x="156" y="4"/>
                  </a:lnTo>
                  <a:lnTo>
                    <a:pt x="163" y="1"/>
                  </a:lnTo>
                  <a:lnTo>
                    <a:pt x="169" y="2"/>
                  </a:lnTo>
                  <a:lnTo>
                    <a:pt x="174" y="1"/>
                  </a:lnTo>
                  <a:lnTo>
                    <a:pt x="180" y="2"/>
                  </a:lnTo>
                  <a:lnTo>
                    <a:pt x="186" y="1"/>
                  </a:lnTo>
                  <a:lnTo>
                    <a:pt x="192" y="0"/>
                  </a:lnTo>
                  <a:lnTo>
                    <a:pt x="198" y="0"/>
                  </a:lnTo>
                  <a:lnTo>
                    <a:pt x="203" y="0"/>
                  </a:lnTo>
                  <a:lnTo>
                    <a:pt x="202" y="8"/>
                  </a:lnTo>
                  <a:lnTo>
                    <a:pt x="203" y="15"/>
                  </a:lnTo>
                  <a:lnTo>
                    <a:pt x="204" y="24"/>
                  </a:lnTo>
                  <a:lnTo>
                    <a:pt x="205" y="33"/>
                  </a:lnTo>
                  <a:lnTo>
                    <a:pt x="207" y="41"/>
                  </a:lnTo>
                  <a:lnTo>
                    <a:pt x="211" y="49"/>
                  </a:lnTo>
                  <a:lnTo>
                    <a:pt x="212" y="57"/>
                  </a:lnTo>
                  <a:lnTo>
                    <a:pt x="217" y="65"/>
                  </a:lnTo>
                  <a:lnTo>
                    <a:pt x="219" y="68"/>
                  </a:lnTo>
                  <a:lnTo>
                    <a:pt x="224" y="72"/>
                  </a:lnTo>
                  <a:lnTo>
                    <a:pt x="228" y="76"/>
                  </a:lnTo>
                  <a:lnTo>
                    <a:pt x="234" y="79"/>
                  </a:lnTo>
                  <a:lnTo>
                    <a:pt x="241" y="82"/>
                  </a:lnTo>
                  <a:lnTo>
                    <a:pt x="248" y="82"/>
                  </a:lnTo>
                  <a:lnTo>
                    <a:pt x="254" y="83"/>
                  </a:lnTo>
                  <a:lnTo>
                    <a:pt x="261" y="80"/>
                  </a:lnTo>
                  <a:lnTo>
                    <a:pt x="267" y="78"/>
                  </a:lnTo>
                  <a:lnTo>
                    <a:pt x="273" y="74"/>
                  </a:lnTo>
                  <a:lnTo>
                    <a:pt x="280" y="71"/>
                  </a:lnTo>
                  <a:lnTo>
                    <a:pt x="286" y="67"/>
                  </a:lnTo>
                  <a:lnTo>
                    <a:pt x="292" y="64"/>
                  </a:lnTo>
                  <a:lnTo>
                    <a:pt x="298" y="61"/>
                  </a:lnTo>
                  <a:lnTo>
                    <a:pt x="305" y="62"/>
                  </a:lnTo>
                  <a:lnTo>
                    <a:pt x="313" y="63"/>
                  </a:lnTo>
                  <a:lnTo>
                    <a:pt x="316" y="67"/>
                  </a:lnTo>
                  <a:lnTo>
                    <a:pt x="318" y="71"/>
                  </a:lnTo>
                  <a:lnTo>
                    <a:pt x="320" y="74"/>
                  </a:lnTo>
                  <a:lnTo>
                    <a:pt x="322" y="80"/>
                  </a:lnTo>
                  <a:lnTo>
                    <a:pt x="323" y="85"/>
                  </a:lnTo>
                  <a:lnTo>
                    <a:pt x="326" y="90"/>
                  </a:lnTo>
                  <a:lnTo>
                    <a:pt x="329" y="94"/>
                  </a:lnTo>
                  <a:lnTo>
                    <a:pt x="328" y="100"/>
                  </a:lnTo>
                  <a:lnTo>
                    <a:pt x="329" y="105"/>
                  </a:lnTo>
                  <a:lnTo>
                    <a:pt x="331" y="110"/>
                  </a:lnTo>
                  <a:lnTo>
                    <a:pt x="332" y="115"/>
                  </a:lnTo>
                  <a:lnTo>
                    <a:pt x="333" y="121"/>
                  </a:lnTo>
                  <a:lnTo>
                    <a:pt x="334" y="126"/>
                  </a:lnTo>
                  <a:lnTo>
                    <a:pt x="334" y="131"/>
                  </a:lnTo>
                  <a:lnTo>
                    <a:pt x="335" y="137"/>
                  </a:lnTo>
                  <a:lnTo>
                    <a:pt x="336" y="142"/>
                  </a:lnTo>
                  <a:lnTo>
                    <a:pt x="335" y="147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White">
            <a:xfrm>
              <a:off x="165" y="3976"/>
              <a:ext cx="426" cy="341"/>
            </a:xfrm>
            <a:custGeom>
              <a:avLst/>
              <a:gdLst/>
              <a:ahLst/>
              <a:cxnLst>
                <a:cxn ang="0">
                  <a:pos x="131" y="340"/>
                </a:cxn>
                <a:cxn ang="0">
                  <a:pos x="132" y="311"/>
                </a:cxn>
                <a:cxn ang="0">
                  <a:pos x="128" y="290"/>
                </a:cxn>
                <a:cxn ang="0">
                  <a:pos x="100" y="265"/>
                </a:cxn>
                <a:cxn ang="0">
                  <a:pos x="37" y="249"/>
                </a:cxn>
                <a:cxn ang="0">
                  <a:pos x="2" y="210"/>
                </a:cxn>
                <a:cxn ang="0">
                  <a:pos x="0" y="174"/>
                </a:cxn>
                <a:cxn ang="0">
                  <a:pos x="10" y="150"/>
                </a:cxn>
                <a:cxn ang="0">
                  <a:pos x="32" y="135"/>
                </a:cxn>
                <a:cxn ang="0">
                  <a:pos x="48" y="136"/>
                </a:cxn>
                <a:cxn ang="0">
                  <a:pos x="82" y="142"/>
                </a:cxn>
                <a:cxn ang="0">
                  <a:pos x="98" y="145"/>
                </a:cxn>
                <a:cxn ang="0">
                  <a:pos x="123" y="146"/>
                </a:cxn>
                <a:cxn ang="0">
                  <a:pos x="154" y="136"/>
                </a:cxn>
                <a:cxn ang="0">
                  <a:pos x="172" y="117"/>
                </a:cxn>
                <a:cxn ang="0">
                  <a:pos x="181" y="103"/>
                </a:cxn>
                <a:cxn ang="0">
                  <a:pos x="185" y="91"/>
                </a:cxn>
                <a:cxn ang="0">
                  <a:pos x="181" y="75"/>
                </a:cxn>
                <a:cxn ang="0">
                  <a:pos x="178" y="57"/>
                </a:cxn>
                <a:cxn ang="0">
                  <a:pos x="175" y="41"/>
                </a:cxn>
                <a:cxn ang="0">
                  <a:pos x="177" y="23"/>
                </a:cxn>
                <a:cxn ang="0">
                  <a:pos x="185" y="4"/>
                </a:cxn>
                <a:cxn ang="0">
                  <a:pos x="201" y="0"/>
                </a:cxn>
                <a:cxn ang="0">
                  <a:pos x="220" y="0"/>
                </a:cxn>
                <a:cxn ang="0">
                  <a:pos x="240" y="4"/>
                </a:cxn>
                <a:cxn ang="0">
                  <a:pos x="246" y="7"/>
                </a:cxn>
                <a:cxn ang="0">
                  <a:pos x="265" y="16"/>
                </a:cxn>
                <a:cxn ang="0">
                  <a:pos x="275" y="25"/>
                </a:cxn>
                <a:cxn ang="0">
                  <a:pos x="284" y="37"/>
                </a:cxn>
                <a:cxn ang="0">
                  <a:pos x="287" y="58"/>
                </a:cxn>
                <a:cxn ang="0">
                  <a:pos x="280" y="80"/>
                </a:cxn>
                <a:cxn ang="0">
                  <a:pos x="269" y="101"/>
                </a:cxn>
                <a:cxn ang="0">
                  <a:pos x="261" y="132"/>
                </a:cxn>
                <a:cxn ang="0">
                  <a:pos x="271" y="157"/>
                </a:cxn>
                <a:cxn ang="0">
                  <a:pos x="286" y="171"/>
                </a:cxn>
                <a:cxn ang="0">
                  <a:pos x="305" y="181"/>
                </a:cxn>
                <a:cxn ang="0">
                  <a:pos x="326" y="185"/>
                </a:cxn>
                <a:cxn ang="0">
                  <a:pos x="337" y="186"/>
                </a:cxn>
                <a:cxn ang="0">
                  <a:pos x="360" y="188"/>
                </a:cxn>
                <a:cxn ang="0">
                  <a:pos x="395" y="190"/>
                </a:cxn>
                <a:cxn ang="0">
                  <a:pos x="417" y="208"/>
                </a:cxn>
                <a:cxn ang="0">
                  <a:pos x="425" y="246"/>
                </a:cxn>
                <a:cxn ang="0">
                  <a:pos x="412" y="300"/>
                </a:cxn>
                <a:cxn ang="0">
                  <a:pos x="400" y="329"/>
                </a:cxn>
                <a:cxn ang="0">
                  <a:pos x="393" y="334"/>
                </a:cxn>
                <a:cxn ang="0">
                  <a:pos x="377" y="339"/>
                </a:cxn>
                <a:cxn ang="0">
                  <a:pos x="362" y="338"/>
                </a:cxn>
                <a:cxn ang="0">
                  <a:pos x="338" y="331"/>
                </a:cxn>
                <a:cxn ang="0">
                  <a:pos x="329" y="327"/>
                </a:cxn>
                <a:cxn ang="0">
                  <a:pos x="313" y="322"/>
                </a:cxn>
                <a:cxn ang="0">
                  <a:pos x="297" y="317"/>
                </a:cxn>
                <a:cxn ang="0">
                  <a:pos x="280" y="315"/>
                </a:cxn>
                <a:cxn ang="0">
                  <a:pos x="260" y="324"/>
                </a:cxn>
                <a:cxn ang="0">
                  <a:pos x="246" y="340"/>
                </a:cxn>
                <a:cxn ang="0">
                  <a:pos x="131" y="340"/>
                </a:cxn>
              </a:cxnLst>
              <a:rect l="0" t="0" r="r" b="b"/>
              <a:pathLst>
                <a:path w="426" h="341">
                  <a:moveTo>
                    <a:pt x="131" y="340"/>
                  </a:moveTo>
                  <a:lnTo>
                    <a:pt x="132" y="311"/>
                  </a:lnTo>
                  <a:lnTo>
                    <a:pt x="128" y="290"/>
                  </a:lnTo>
                  <a:lnTo>
                    <a:pt x="100" y="265"/>
                  </a:lnTo>
                  <a:lnTo>
                    <a:pt x="37" y="249"/>
                  </a:lnTo>
                  <a:lnTo>
                    <a:pt x="2" y="210"/>
                  </a:lnTo>
                  <a:lnTo>
                    <a:pt x="0" y="174"/>
                  </a:lnTo>
                  <a:lnTo>
                    <a:pt x="10" y="150"/>
                  </a:lnTo>
                  <a:lnTo>
                    <a:pt x="32" y="135"/>
                  </a:lnTo>
                  <a:lnTo>
                    <a:pt x="48" y="136"/>
                  </a:lnTo>
                  <a:lnTo>
                    <a:pt x="82" y="142"/>
                  </a:lnTo>
                  <a:lnTo>
                    <a:pt x="98" y="145"/>
                  </a:lnTo>
                  <a:lnTo>
                    <a:pt x="123" y="146"/>
                  </a:lnTo>
                  <a:lnTo>
                    <a:pt x="154" y="136"/>
                  </a:lnTo>
                  <a:lnTo>
                    <a:pt x="172" y="117"/>
                  </a:lnTo>
                  <a:lnTo>
                    <a:pt x="181" y="103"/>
                  </a:lnTo>
                  <a:lnTo>
                    <a:pt x="185" y="91"/>
                  </a:lnTo>
                  <a:lnTo>
                    <a:pt x="181" y="75"/>
                  </a:lnTo>
                  <a:lnTo>
                    <a:pt x="178" y="57"/>
                  </a:lnTo>
                  <a:lnTo>
                    <a:pt x="175" y="41"/>
                  </a:lnTo>
                  <a:lnTo>
                    <a:pt x="177" y="23"/>
                  </a:lnTo>
                  <a:lnTo>
                    <a:pt x="185" y="4"/>
                  </a:lnTo>
                  <a:lnTo>
                    <a:pt x="201" y="0"/>
                  </a:lnTo>
                  <a:lnTo>
                    <a:pt x="220" y="0"/>
                  </a:lnTo>
                  <a:lnTo>
                    <a:pt x="240" y="4"/>
                  </a:lnTo>
                  <a:lnTo>
                    <a:pt x="246" y="7"/>
                  </a:lnTo>
                  <a:lnTo>
                    <a:pt x="265" y="16"/>
                  </a:lnTo>
                  <a:lnTo>
                    <a:pt x="275" y="25"/>
                  </a:lnTo>
                  <a:lnTo>
                    <a:pt x="284" y="37"/>
                  </a:lnTo>
                  <a:lnTo>
                    <a:pt x="287" y="58"/>
                  </a:lnTo>
                  <a:lnTo>
                    <a:pt x="280" y="80"/>
                  </a:lnTo>
                  <a:lnTo>
                    <a:pt x="269" y="101"/>
                  </a:lnTo>
                  <a:lnTo>
                    <a:pt x="261" y="132"/>
                  </a:lnTo>
                  <a:lnTo>
                    <a:pt x="271" y="157"/>
                  </a:lnTo>
                  <a:lnTo>
                    <a:pt x="286" y="171"/>
                  </a:lnTo>
                  <a:lnTo>
                    <a:pt x="305" y="181"/>
                  </a:lnTo>
                  <a:lnTo>
                    <a:pt x="326" y="185"/>
                  </a:lnTo>
                  <a:lnTo>
                    <a:pt x="337" y="186"/>
                  </a:lnTo>
                  <a:lnTo>
                    <a:pt x="360" y="188"/>
                  </a:lnTo>
                  <a:lnTo>
                    <a:pt x="395" y="190"/>
                  </a:lnTo>
                  <a:lnTo>
                    <a:pt x="417" y="208"/>
                  </a:lnTo>
                  <a:lnTo>
                    <a:pt x="425" y="246"/>
                  </a:lnTo>
                  <a:lnTo>
                    <a:pt x="412" y="300"/>
                  </a:lnTo>
                  <a:lnTo>
                    <a:pt x="400" y="329"/>
                  </a:lnTo>
                  <a:lnTo>
                    <a:pt x="393" y="334"/>
                  </a:lnTo>
                  <a:lnTo>
                    <a:pt x="377" y="339"/>
                  </a:lnTo>
                  <a:lnTo>
                    <a:pt x="362" y="338"/>
                  </a:lnTo>
                  <a:lnTo>
                    <a:pt x="338" y="331"/>
                  </a:lnTo>
                  <a:lnTo>
                    <a:pt x="329" y="327"/>
                  </a:lnTo>
                  <a:lnTo>
                    <a:pt x="313" y="322"/>
                  </a:lnTo>
                  <a:lnTo>
                    <a:pt x="297" y="317"/>
                  </a:lnTo>
                  <a:lnTo>
                    <a:pt x="280" y="315"/>
                  </a:lnTo>
                  <a:lnTo>
                    <a:pt x="260" y="324"/>
                  </a:lnTo>
                  <a:lnTo>
                    <a:pt x="246" y="340"/>
                  </a:lnTo>
                  <a:lnTo>
                    <a:pt x="131" y="340"/>
                  </a:lnTo>
                </a:path>
              </a:pathLst>
            </a:custGeom>
            <a:solidFill>
              <a:schemeClr val="bg1"/>
            </a:solidFill>
            <a:ln w="9525" cap="rnd">
              <a:noFill/>
              <a:round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043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44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4125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41425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endParaRPr lang="en-US"/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79825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en-US"/>
          </a:p>
        </p:txBody>
      </p:sp>
      <p:sp>
        <p:nvSpPr>
          <p:cNvPr id="1047" name="Rectangle 2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08825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53840D16-DB72-4FF3-976C-ADA61D237B4A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908050"/>
            <a:ext cx="7632700" cy="5724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1044575" y="333375"/>
            <a:ext cx="5543550" cy="503238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s-ES" sz="2400" b="1">
                <a:solidFill>
                  <a:srgbClr val="000000"/>
                </a:solidFill>
              </a:rPr>
              <a:t>Elementos de una Hoja de Cálculo</a:t>
            </a:r>
          </a:p>
        </p:txBody>
      </p:sp>
      <p:pic>
        <p:nvPicPr>
          <p:cNvPr id="6151" name="Picture 7" descr="AM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260350"/>
            <a:ext cx="936625" cy="1454150"/>
          </a:xfrm>
          <a:prstGeom prst="rect">
            <a:avLst/>
          </a:prstGeom>
          <a:noFill/>
        </p:spPr>
      </p:pic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3417888" y="2205038"/>
            <a:ext cx="2017712" cy="4318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Hoja de Cálculo</a:t>
            </a:r>
          </a:p>
        </p:txBody>
      </p:sp>
      <p:sp>
        <p:nvSpPr>
          <p:cNvPr id="6153" name="AutoShape 9"/>
          <p:cNvSpPr>
            <a:spLocks noChangeArrowheads="1"/>
          </p:cNvSpPr>
          <p:nvPr/>
        </p:nvSpPr>
        <p:spPr bwMode="auto">
          <a:xfrm>
            <a:off x="1798638" y="3141663"/>
            <a:ext cx="2017712" cy="4318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Fila (Horizontal)</a:t>
            </a:r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 bwMode="auto">
          <a:xfrm>
            <a:off x="4967288" y="3141663"/>
            <a:ext cx="2233612" cy="4318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Columna (Vertical)</a:t>
            </a:r>
          </a:p>
        </p:txBody>
      </p:sp>
      <p:sp>
        <p:nvSpPr>
          <p:cNvPr id="6155" name="AutoShape 11"/>
          <p:cNvSpPr>
            <a:spLocks noChangeArrowheads="1"/>
          </p:cNvSpPr>
          <p:nvPr/>
        </p:nvSpPr>
        <p:spPr bwMode="auto">
          <a:xfrm>
            <a:off x="3924300" y="4076700"/>
            <a:ext cx="1008063" cy="4318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Celda</a:t>
            </a:r>
          </a:p>
        </p:txBody>
      </p:sp>
      <p:sp>
        <p:nvSpPr>
          <p:cNvPr id="6156" name="AutoShape 12"/>
          <p:cNvSpPr>
            <a:spLocks noChangeArrowheads="1"/>
          </p:cNvSpPr>
          <p:nvPr/>
        </p:nvSpPr>
        <p:spPr bwMode="auto">
          <a:xfrm>
            <a:off x="1619250" y="5157788"/>
            <a:ext cx="2376488" cy="5762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Dirección</a:t>
            </a:r>
          </a:p>
          <a:p>
            <a:pPr algn="ctr"/>
            <a:r>
              <a:rPr lang="es-ES" sz="1600" b="1">
                <a:solidFill>
                  <a:srgbClr val="000000"/>
                </a:solidFill>
              </a:rPr>
              <a:t>Es la ubicación en la Hoja</a:t>
            </a:r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4895850" y="5157788"/>
            <a:ext cx="2376488" cy="5762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Contenido</a:t>
            </a:r>
          </a:p>
          <a:p>
            <a:pPr algn="ctr"/>
            <a:r>
              <a:rPr lang="es-ES" sz="1600" b="1">
                <a:solidFill>
                  <a:srgbClr val="000000"/>
                </a:solidFill>
              </a:rPr>
              <a:t>Lo que está grabado </a:t>
            </a:r>
          </a:p>
        </p:txBody>
      </p:sp>
      <p:sp>
        <p:nvSpPr>
          <p:cNvPr id="6159" name="AutoShape 15"/>
          <p:cNvSpPr>
            <a:spLocks noChangeArrowheads="1"/>
          </p:cNvSpPr>
          <p:nvPr/>
        </p:nvSpPr>
        <p:spPr bwMode="auto">
          <a:xfrm>
            <a:off x="3851275" y="2708275"/>
            <a:ext cx="1081088" cy="935038"/>
          </a:xfrm>
          <a:custGeom>
            <a:avLst/>
            <a:gdLst>
              <a:gd name="G0" fmla="+- 6480 0 0"/>
              <a:gd name="G1" fmla="+- 8640 0 0"/>
              <a:gd name="G2" fmla="+- 6171 0 0"/>
              <a:gd name="G3" fmla="+- 21600 0 6480"/>
              <a:gd name="G4" fmla="+- 21600 0 8640"/>
              <a:gd name="G5" fmla="*/ G0 21600 G3"/>
              <a:gd name="G6" fmla="*/ G1 21600 G3"/>
              <a:gd name="G7" fmla="*/ G2 G3 21600"/>
              <a:gd name="G8" fmla="*/ 10800 21600 G3"/>
              <a:gd name="G9" fmla="*/ G4 21600 G3"/>
              <a:gd name="G10" fmla="+- 21600 0 G7"/>
              <a:gd name="G11" fmla="+- G5 0 G8"/>
              <a:gd name="G12" fmla="+- G6 0 G8"/>
              <a:gd name="G13" fmla="*/ G12 G7 G11"/>
              <a:gd name="G14" fmla="+- 21600 0 G13"/>
              <a:gd name="G15" fmla="+- G0 0 10800"/>
              <a:gd name="G16" fmla="+- G1 0 10800"/>
              <a:gd name="G17" fmla="*/ G2 G16 G15"/>
              <a:gd name="T0" fmla="*/ 10800 w 21600"/>
              <a:gd name="T1" fmla="*/ 0 h 21600"/>
              <a:gd name="T2" fmla="*/ 0 w 21600"/>
              <a:gd name="T3" fmla="*/ 15429 h 21600"/>
              <a:gd name="T4" fmla="*/ 10800 w 21600"/>
              <a:gd name="T5" fmla="*/ 18514 h 21600"/>
              <a:gd name="T6" fmla="*/ 21600 w 21600"/>
              <a:gd name="T7" fmla="*/ 1542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3 w 21600"/>
              <a:gd name="T13" fmla="*/ G6 h 21600"/>
              <a:gd name="T14" fmla="*/ G14 w 21600"/>
              <a:gd name="T15" fmla="*/ G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0" name="AutoShape 16"/>
          <p:cNvSpPr>
            <a:spLocks noChangeArrowheads="1"/>
          </p:cNvSpPr>
          <p:nvPr/>
        </p:nvSpPr>
        <p:spPr bwMode="auto">
          <a:xfrm rot="5400000">
            <a:off x="3167856" y="3717132"/>
            <a:ext cx="720725" cy="649288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1" name="AutoShape 17"/>
          <p:cNvSpPr>
            <a:spLocks noChangeArrowheads="1"/>
          </p:cNvSpPr>
          <p:nvPr/>
        </p:nvSpPr>
        <p:spPr bwMode="auto">
          <a:xfrm rot="16200000" flipH="1">
            <a:off x="4968081" y="3680619"/>
            <a:ext cx="720725" cy="649288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2" name="AutoShape 18"/>
          <p:cNvSpPr>
            <a:spLocks noChangeArrowheads="1"/>
          </p:cNvSpPr>
          <p:nvPr/>
        </p:nvSpPr>
        <p:spPr bwMode="auto">
          <a:xfrm rot="7722507">
            <a:off x="3290094" y="4539456"/>
            <a:ext cx="757238" cy="5048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3" name="AutoShape 19"/>
          <p:cNvSpPr>
            <a:spLocks noChangeArrowheads="1"/>
          </p:cNvSpPr>
          <p:nvPr/>
        </p:nvSpPr>
        <p:spPr bwMode="auto">
          <a:xfrm rot="13877493" flipH="1">
            <a:off x="4877594" y="4563269"/>
            <a:ext cx="757237" cy="5048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6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981075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900113" y="333375"/>
            <a:ext cx="5543550" cy="503238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s-ES" sz="2400" b="1">
                <a:solidFill>
                  <a:srgbClr val="000000"/>
                </a:solidFill>
              </a:rPr>
              <a:t>Elementos de una Hoja de Cálculo</a:t>
            </a:r>
          </a:p>
        </p:txBody>
      </p:sp>
      <p:pic>
        <p:nvPicPr>
          <p:cNvPr id="7174" name="Picture 6" descr="AM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260350"/>
            <a:ext cx="936625" cy="1454150"/>
          </a:xfrm>
          <a:prstGeom prst="rect">
            <a:avLst/>
          </a:prstGeom>
          <a:noFill/>
        </p:spPr>
      </p:pic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4030663" y="3860800"/>
            <a:ext cx="1152525" cy="431800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>
                <a:solidFill>
                  <a:srgbClr val="000000"/>
                </a:solidFill>
              </a:rPr>
              <a:t>Celda</a:t>
            </a:r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>
            <a:off x="1511300" y="4940300"/>
            <a:ext cx="3095625" cy="12239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s-ES" sz="2400" b="1">
                <a:solidFill>
                  <a:srgbClr val="000000"/>
                </a:solidFill>
              </a:rPr>
              <a:t>   Dirección</a:t>
            </a:r>
          </a:p>
          <a:p>
            <a:pPr>
              <a:buFontTx/>
              <a:buBlip>
                <a:blip r:embed="rId4"/>
              </a:buBlip>
            </a:pPr>
            <a:r>
              <a:rPr lang="es-ES" sz="2000" b="1">
                <a:solidFill>
                  <a:srgbClr val="000000"/>
                </a:solidFill>
              </a:rPr>
              <a:t> Ubicación en la Hoja</a:t>
            </a:r>
          </a:p>
          <a:p>
            <a:pPr>
              <a:buFontTx/>
              <a:buBlip>
                <a:blip r:embed="rId4"/>
              </a:buBlip>
            </a:pPr>
            <a:r>
              <a:rPr lang="es-ES" sz="2000" b="1">
                <a:solidFill>
                  <a:srgbClr val="000000"/>
                </a:solidFill>
              </a:rPr>
              <a:t> Se indica Columna-Fila</a:t>
            </a:r>
          </a:p>
        </p:txBody>
      </p:sp>
      <p:sp>
        <p:nvSpPr>
          <p:cNvPr id="7184" name="AutoShape 16"/>
          <p:cNvSpPr>
            <a:spLocks noChangeArrowheads="1"/>
          </p:cNvSpPr>
          <p:nvPr/>
        </p:nvSpPr>
        <p:spPr bwMode="auto">
          <a:xfrm rot="7121235">
            <a:off x="3340100" y="4210050"/>
            <a:ext cx="757238" cy="6429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 rot="14414723" flipH="1">
            <a:off x="5127625" y="4229100"/>
            <a:ext cx="757238" cy="64928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7" name="AutoShape 19"/>
          <p:cNvSpPr>
            <a:spLocks noChangeArrowheads="1"/>
          </p:cNvSpPr>
          <p:nvPr/>
        </p:nvSpPr>
        <p:spPr bwMode="auto">
          <a:xfrm>
            <a:off x="4895850" y="4940300"/>
            <a:ext cx="3636963" cy="12239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s-ES" sz="2400" b="1">
                <a:solidFill>
                  <a:srgbClr val="000000"/>
                </a:solidFill>
              </a:rPr>
              <a:t>   Contenido</a:t>
            </a:r>
          </a:p>
          <a:p>
            <a:pPr>
              <a:buFontTx/>
              <a:buBlip>
                <a:blip r:embed="rId4"/>
              </a:buBlip>
            </a:pPr>
            <a:r>
              <a:rPr lang="es-ES" sz="2000" b="1">
                <a:solidFill>
                  <a:srgbClr val="000000"/>
                </a:solidFill>
              </a:rPr>
              <a:t> Aparente – en la Celda</a:t>
            </a:r>
          </a:p>
          <a:p>
            <a:pPr>
              <a:buFontTx/>
              <a:buBlip>
                <a:blip r:embed="rId4"/>
              </a:buBlip>
            </a:pPr>
            <a:r>
              <a:rPr lang="es-ES" sz="2000" b="1">
                <a:solidFill>
                  <a:srgbClr val="000000"/>
                </a:solidFill>
              </a:rPr>
              <a:t> Real – en Barra de Fórmulas</a:t>
            </a:r>
          </a:p>
        </p:txBody>
      </p:sp>
      <p:sp>
        <p:nvSpPr>
          <p:cNvPr id="7188" name="AutoShape 20"/>
          <p:cNvSpPr>
            <a:spLocks noChangeArrowheads="1"/>
          </p:cNvSpPr>
          <p:nvPr/>
        </p:nvSpPr>
        <p:spPr bwMode="auto">
          <a:xfrm>
            <a:off x="684213" y="1916113"/>
            <a:ext cx="863600" cy="2159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b="1">
                <a:solidFill>
                  <a:srgbClr val="000000"/>
                </a:solidFill>
              </a:rPr>
              <a:t>A5</a:t>
            </a:r>
          </a:p>
        </p:txBody>
      </p:sp>
      <p:sp>
        <p:nvSpPr>
          <p:cNvPr id="7189" name="AutoShape 21"/>
          <p:cNvSpPr>
            <a:spLocks noChangeArrowheads="1"/>
          </p:cNvSpPr>
          <p:nvPr/>
        </p:nvSpPr>
        <p:spPr bwMode="auto">
          <a:xfrm>
            <a:off x="2339975" y="1916113"/>
            <a:ext cx="1944688" cy="2174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0" rIns="0" anchor="ctr"/>
          <a:lstStyle/>
          <a:p>
            <a:pPr algn="ctr"/>
            <a:r>
              <a:rPr lang="es-ES" b="1">
                <a:solidFill>
                  <a:srgbClr val="000000"/>
                </a:solidFill>
              </a:rPr>
              <a:t> = A1 + A2 + A3</a:t>
            </a:r>
          </a:p>
        </p:txBody>
      </p:sp>
      <p:sp>
        <p:nvSpPr>
          <p:cNvPr id="7190" name="AutoShape 22"/>
          <p:cNvSpPr>
            <a:spLocks noChangeArrowheads="1"/>
          </p:cNvSpPr>
          <p:nvPr/>
        </p:nvSpPr>
        <p:spPr bwMode="auto">
          <a:xfrm>
            <a:off x="1187450" y="2492375"/>
            <a:ext cx="1584325" cy="2889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10</a:t>
            </a:r>
          </a:p>
        </p:txBody>
      </p:sp>
      <p:sp>
        <p:nvSpPr>
          <p:cNvPr id="7191" name="AutoShape 23"/>
          <p:cNvSpPr>
            <a:spLocks noChangeArrowheads="1"/>
          </p:cNvSpPr>
          <p:nvPr/>
        </p:nvSpPr>
        <p:spPr bwMode="auto">
          <a:xfrm>
            <a:off x="1187450" y="2781300"/>
            <a:ext cx="1584325" cy="3603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20</a:t>
            </a:r>
          </a:p>
        </p:txBody>
      </p:sp>
      <p:sp>
        <p:nvSpPr>
          <p:cNvPr id="7192" name="AutoShape 24"/>
          <p:cNvSpPr>
            <a:spLocks noChangeArrowheads="1"/>
          </p:cNvSpPr>
          <p:nvPr/>
        </p:nvSpPr>
        <p:spPr bwMode="auto">
          <a:xfrm>
            <a:off x="1187450" y="3140075"/>
            <a:ext cx="1584325" cy="2889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30</a:t>
            </a:r>
          </a:p>
        </p:txBody>
      </p:sp>
      <p:sp>
        <p:nvSpPr>
          <p:cNvPr id="7193" name="AutoShape 25"/>
          <p:cNvSpPr>
            <a:spLocks noChangeArrowheads="1"/>
          </p:cNvSpPr>
          <p:nvPr/>
        </p:nvSpPr>
        <p:spPr bwMode="auto">
          <a:xfrm>
            <a:off x="1187450" y="3787775"/>
            <a:ext cx="1584325" cy="2889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</a:rPr>
              <a:t>30</a:t>
            </a:r>
          </a:p>
        </p:txBody>
      </p:sp>
      <p:cxnSp>
        <p:nvCxnSpPr>
          <p:cNvPr id="7197" name="AutoShape 29"/>
          <p:cNvCxnSpPr>
            <a:cxnSpLocks noChangeShapeType="1"/>
          </p:cNvCxnSpPr>
          <p:nvPr/>
        </p:nvCxnSpPr>
        <p:spPr bwMode="auto">
          <a:xfrm rot="10800000">
            <a:off x="4298950" y="2025650"/>
            <a:ext cx="619125" cy="4667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stealth" w="lg" len="lg"/>
          </a:ln>
          <a:effectLst/>
        </p:spPr>
      </p:cxnSp>
      <p:sp>
        <p:nvSpPr>
          <p:cNvPr id="7200" name="AutoShape 32"/>
          <p:cNvSpPr>
            <a:spLocks noChangeArrowheads="1"/>
          </p:cNvSpPr>
          <p:nvPr/>
        </p:nvSpPr>
        <p:spPr bwMode="auto">
          <a:xfrm>
            <a:off x="4932363" y="2205038"/>
            <a:ext cx="1439862" cy="5762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b="1">
                <a:solidFill>
                  <a:srgbClr val="000000"/>
                </a:solidFill>
              </a:rPr>
              <a:t>Barra de Fórmulas</a:t>
            </a:r>
            <a:endParaRPr lang="es-ES"/>
          </a:p>
        </p:txBody>
      </p:sp>
      <p:sp>
        <p:nvSpPr>
          <p:cNvPr id="7201" name="AutoShape 33"/>
          <p:cNvSpPr>
            <a:spLocks noChangeArrowheads="1"/>
          </p:cNvSpPr>
          <p:nvPr/>
        </p:nvSpPr>
        <p:spPr bwMode="auto">
          <a:xfrm>
            <a:off x="684213" y="1916113"/>
            <a:ext cx="3600450" cy="217487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Diagonal hacia arriba cl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908050"/>
            <a:ext cx="7632700" cy="5724525"/>
          </a:xfrm>
          <a:prstGeom prst="rect">
            <a:avLst/>
          </a:prstGeom>
          <a:pattFill prst="ltUpDiag">
            <a:fgClr>
              <a:schemeClr val="accent1"/>
            </a:fgClr>
            <a:bgClr>
              <a:schemeClr val="tx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1044575" y="333375"/>
            <a:ext cx="5543550" cy="503238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s-ES" sz="2400" b="1">
                <a:solidFill>
                  <a:srgbClr val="000000"/>
                </a:solidFill>
              </a:rPr>
              <a:t>Pantalla Inicial de Excel </a:t>
            </a:r>
          </a:p>
        </p:txBody>
      </p:sp>
      <p:pic>
        <p:nvPicPr>
          <p:cNvPr id="8198" name="Picture 6" descr="AM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260350"/>
            <a:ext cx="936625" cy="1454150"/>
          </a:xfrm>
          <a:prstGeom prst="rect">
            <a:avLst/>
          </a:prstGeom>
          <a:noFill/>
        </p:spPr>
      </p:pic>
      <p:cxnSp>
        <p:nvCxnSpPr>
          <p:cNvPr id="8210" name="AutoShape 18"/>
          <p:cNvCxnSpPr>
            <a:cxnSpLocks noChangeShapeType="1"/>
          </p:cNvCxnSpPr>
          <p:nvPr/>
        </p:nvCxnSpPr>
        <p:spPr bwMode="auto">
          <a:xfrm rot="10800000">
            <a:off x="5364163" y="2636838"/>
            <a:ext cx="619125" cy="4667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stealth" w="lg" len="lg"/>
          </a:ln>
          <a:effectLst/>
        </p:spPr>
      </p:cxnSp>
      <p:sp>
        <p:nvSpPr>
          <p:cNvPr id="8211" name="AutoShape 19"/>
          <p:cNvSpPr>
            <a:spLocks noChangeArrowheads="1"/>
          </p:cNvSpPr>
          <p:nvPr/>
        </p:nvSpPr>
        <p:spPr bwMode="auto">
          <a:xfrm>
            <a:off x="5940425" y="2781300"/>
            <a:ext cx="2232025" cy="16557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/>
          <a:lstStyle/>
          <a:p>
            <a:r>
              <a:rPr lang="es-ES" sz="2000" b="1">
                <a:solidFill>
                  <a:srgbClr val="000000"/>
                </a:solidFill>
              </a:rPr>
              <a:t>Columnas: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Son Verticales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Se Identifican</a:t>
            </a:r>
          </a:p>
          <a:p>
            <a:r>
              <a:rPr lang="es-ES" sz="1600" b="1">
                <a:solidFill>
                  <a:srgbClr val="000000"/>
                </a:solidFill>
              </a:rPr>
              <a:t>   con letras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Desde la letra A   </a:t>
            </a:r>
          </a:p>
          <a:p>
            <a:r>
              <a:rPr lang="es-ES" sz="1600" b="1">
                <a:solidFill>
                  <a:srgbClr val="000000"/>
                </a:solidFill>
              </a:rPr>
              <a:t>    hasta la IV(256)</a:t>
            </a:r>
            <a:endParaRPr lang="es-ES" sz="1600"/>
          </a:p>
        </p:txBody>
      </p:sp>
      <p:sp>
        <p:nvSpPr>
          <p:cNvPr id="8212" name="AutoShape 20"/>
          <p:cNvSpPr>
            <a:spLocks noChangeArrowheads="1"/>
          </p:cNvSpPr>
          <p:nvPr/>
        </p:nvSpPr>
        <p:spPr bwMode="auto">
          <a:xfrm>
            <a:off x="4716463" y="1773238"/>
            <a:ext cx="576262" cy="215900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900113" y="4724400"/>
            <a:ext cx="215900" cy="144463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215" name="AutoShape 23" descr="Diagonal hacia arriba oscura"/>
          <p:cNvSpPr>
            <a:spLocks noChangeArrowheads="1"/>
          </p:cNvSpPr>
          <p:nvPr/>
        </p:nvSpPr>
        <p:spPr bwMode="auto">
          <a:xfrm>
            <a:off x="1116013" y="4724400"/>
            <a:ext cx="7272337" cy="144463"/>
          </a:xfrm>
          <a:prstGeom prst="roundRect">
            <a:avLst>
              <a:gd name="adj" fmla="val 16667"/>
            </a:avLst>
          </a:prstGeom>
          <a:pattFill prst="dkUpDiag">
            <a:fgClr>
              <a:schemeClr val="accent1"/>
            </a:fgClr>
            <a:bgClr>
              <a:srgbClr val="FFFFFF"/>
            </a:bgClr>
          </a:pattFill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213" name="AutoShape 21" descr="Diagonal hacia arriba oscura"/>
          <p:cNvSpPr>
            <a:spLocks noChangeArrowheads="1"/>
          </p:cNvSpPr>
          <p:nvPr/>
        </p:nvSpPr>
        <p:spPr bwMode="auto">
          <a:xfrm>
            <a:off x="4716463" y="1989138"/>
            <a:ext cx="576262" cy="4176712"/>
          </a:xfrm>
          <a:prstGeom prst="roundRect">
            <a:avLst>
              <a:gd name="adj" fmla="val 16667"/>
            </a:avLst>
          </a:prstGeom>
          <a:pattFill prst="dkUpDiag">
            <a:fgClr>
              <a:schemeClr val="accent1"/>
            </a:fgClr>
            <a:bgClr>
              <a:srgbClr val="FFFFFF"/>
            </a:bgClr>
          </a:pattFill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216" name="AutoShape 24"/>
          <p:cNvSpPr>
            <a:spLocks noChangeArrowheads="1"/>
          </p:cNvSpPr>
          <p:nvPr/>
        </p:nvSpPr>
        <p:spPr bwMode="auto">
          <a:xfrm>
            <a:off x="2052638" y="2709863"/>
            <a:ext cx="2232025" cy="16557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/>
          <a:lstStyle/>
          <a:p>
            <a:r>
              <a:rPr lang="es-ES" sz="2000" b="1">
                <a:solidFill>
                  <a:srgbClr val="000000"/>
                </a:solidFill>
              </a:rPr>
              <a:t>Filas: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Son Horizontales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Se Identifican</a:t>
            </a:r>
          </a:p>
          <a:p>
            <a:r>
              <a:rPr lang="es-ES" sz="1600" b="1">
                <a:solidFill>
                  <a:srgbClr val="000000"/>
                </a:solidFill>
              </a:rPr>
              <a:t>   con números</a:t>
            </a:r>
          </a:p>
          <a:p>
            <a:pPr>
              <a:buFontTx/>
              <a:buBlip>
                <a:blip r:embed="rId4"/>
              </a:buBlip>
            </a:pPr>
            <a:r>
              <a:rPr lang="es-ES" sz="1600" b="1">
                <a:solidFill>
                  <a:srgbClr val="000000"/>
                </a:solidFill>
              </a:rPr>
              <a:t> Desde el Nº 1   </a:t>
            </a:r>
          </a:p>
          <a:p>
            <a:r>
              <a:rPr lang="es-ES" sz="1600" b="1">
                <a:solidFill>
                  <a:srgbClr val="000000"/>
                </a:solidFill>
              </a:rPr>
              <a:t>    hasta el Nº 65.536</a:t>
            </a:r>
            <a:endParaRPr lang="es-ES" sz="1600"/>
          </a:p>
        </p:txBody>
      </p:sp>
      <p:cxnSp>
        <p:nvCxnSpPr>
          <p:cNvPr id="8217" name="AutoShape 25"/>
          <p:cNvCxnSpPr>
            <a:cxnSpLocks noChangeShapeType="1"/>
            <a:stCxn id="8216" idx="1"/>
          </p:cNvCxnSpPr>
          <p:nvPr/>
        </p:nvCxnSpPr>
        <p:spPr bwMode="auto">
          <a:xfrm rot="10800000" flipV="1">
            <a:off x="1547813" y="3538538"/>
            <a:ext cx="490537" cy="1095375"/>
          </a:xfrm>
          <a:prstGeom prst="bentConnector2">
            <a:avLst/>
          </a:prstGeom>
          <a:noFill/>
          <a:ln w="28575">
            <a:solidFill>
              <a:srgbClr val="FF0000"/>
            </a:solidFill>
            <a:miter lim="800000"/>
            <a:headEnd/>
            <a:tailEnd type="stealth" w="lg" len="lg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484313"/>
            <a:ext cx="7345362" cy="50752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19213"/>
            <a:ext cx="6115050" cy="421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50" y="1314450"/>
            <a:ext cx="6134100" cy="422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50" y="1328738"/>
            <a:ext cx="6134100" cy="4200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28738"/>
            <a:ext cx="6096000" cy="4200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9238" y="1323975"/>
            <a:ext cx="6107112" cy="4210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33500"/>
            <a:ext cx="60960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8288" y="1338263"/>
            <a:ext cx="6067425" cy="418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33500"/>
            <a:ext cx="60960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43025"/>
            <a:ext cx="6096000" cy="417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9713" y="1328738"/>
            <a:ext cx="6126162" cy="4200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19213"/>
            <a:ext cx="6115050" cy="421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9238" y="1328738"/>
            <a:ext cx="6107112" cy="4200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50" y="1319213"/>
            <a:ext cx="6134100" cy="421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5425" y="1314450"/>
            <a:ext cx="6153150" cy="422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23975"/>
            <a:ext cx="6115050" cy="4210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50" y="1323975"/>
            <a:ext cx="6134100" cy="4210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23975"/>
            <a:ext cx="6115050" cy="4210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23975"/>
            <a:ext cx="6115050" cy="4210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19213"/>
            <a:ext cx="6115050" cy="421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50" y="1338263"/>
            <a:ext cx="6134100" cy="418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9713" y="1343025"/>
            <a:ext cx="6126162" cy="417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1319213"/>
            <a:ext cx="6115050" cy="421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3525" y="1762125"/>
            <a:ext cx="6076950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763" y="1738313"/>
            <a:ext cx="6088062" cy="3381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309688"/>
            <a:ext cx="6096000" cy="4238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lantilla de diseño de puzzle">
  <a:themeElements>
    <a:clrScheme name="Plantilla de diseño de puzzle 1">
      <a:dk1>
        <a:srgbClr val="003366"/>
      </a:dk1>
      <a:lt1>
        <a:srgbClr val="EAEAEA"/>
      </a:lt1>
      <a:dk2>
        <a:srgbClr val="0099CC"/>
      </a:dk2>
      <a:lt2>
        <a:srgbClr val="66FFFF"/>
      </a:lt2>
      <a:accent1>
        <a:srgbClr val="33CCFF"/>
      </a:accent1>
      <a:accent2>
        <a:srgbClr val="9999FF"/>
      </a:accent2>
      <a:accent3>
        <a:srgbClr val="AACAE2"/>
      </a:accent3>
      <a:accent4>
        <a:srgbClr val="C8C8C8"/>
      </a:accent4>
      <a:accent5>
        <a:srgbClr val="ADE2FF"/>
      </a:accent5>
      <a:accent6>
        <a:srgbClr val="8A8AE7"/>
      </a:accent6>
      <a:hlink>
        <a:srgbClr val="CC99FF"/>
      </a:hlink>
      <a:folHlink>
        <a:srgbClr val="008080"/>
      </a:folHlink>
    </a:clrScheme>
    <a:fontScheme name="Plantilla de diseño de puzz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antilla de diseño de puzzle 1">
        <a:dk1>
          <a:srgbClr val="003366"/>
        </a:dk1>
        <a:lt1>
          <a:srgbClr val="EAEAEA"/>
        </a:lt1>
        <a:dk2>
          <a:srgbClr val="0099CC"/>
        </a:dk2>
        <a:lt2>
          <a:srgbClr val="66FFFF"/>
        </a:lt2>
        <a:accent1>
          <a:srgbClr val="33CCFF"/>
        </a:accent1>
        <a:accent2>
          <a:srgbClr val="9999FF"/>
        </a:accent2>
        <a:accent3>
          <a:srgbClr val="AACAE2"/>
        </a:accent3>
        <a:accent4>
          <a:srgbClr val="C8C8C8"/>
        </a:accent4>
        <a:accent5>
          <a:srgbClr val="ADE2FF"/>
        </a:accent5>
        <a:accent6>
          <a:srgbClr val="8A8AE7"/>
        </a:accent6>
        <a:hlink>
          <a:srgbClr val="CC99FF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tilla de diseño de puzzle 2">
        <a:dk1>
          <a:srgbClr val="003366"/>
        </a:dk1>
        <a:lt1>
          <a:srgbClr val="CCECFF"/>
        </a:lt1>
        <a:dk2>
          <a:srgbClr val="0099CC"/>
        </a:dk2>
        <a:lt2>
          <a:srgbClr val="99CCFF"/>
        </a:lt2>
        <a:accent1>
          <a:srgbClr val="33CCFF"/>
        </a:accent1>
        <a:accent2>
          <a:srgbClr val="9999FF"/>
        </a:accent2>
        <a:accent3>
          <a:srgbClr val="E2F4FF"/>
        </a:accent3>
        <a:accent4>
          <a:srgbClr val="002A56"/>
        </a:accent4>
        <a:accent5>
          <a:srgbClr val="ADE2FF"/>
        </a:accent5>
        <a:accent6>
          <a:srgbClr val="8A8AE7"/>
        </a:accent6>
        <a:hlink>
          <a:srgbClr val="CC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tilla de diseño de puzzl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tilla de diseño de puzzle 4">
        <a:dk1>
          <a:srgbClr val="000000"/>
        </a:dk1>
        <a:lt1>
          <a:srgbClr val="FFFFFF"/>
        </a:lt1>
        <a:dk2>
          <a:srgbClr val="FF0033"/>
        </a:dk2>
        <a:lt2>
          <a:srgbClr val="FFCCCC"/>
        </a:lt2>
        <a:accent1>
          <a:srgbClr val="0099FF"/>
        </a:accent1>
        <a:accent2>
          <a:srgbClr val="33CC33"/>
        </a:accent2>
        <a:accent3>
          <a:srgbClr val="FFFFFF"/>
        </a:accent3>
        <a:accent4>
          <a:srgbClr val="000000"/>
        </a:accent4>
        <a:accent5>
          <a:srgbClr val="AACAFF"/>
        </a:accent5>
        <a:accent6>
          <a:srgbClr val="2DB92D"/>
        </a:accent6>
        <a:hlink>
          <a:srgbClr val="FFFF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tilla de diseño de puzzle 5">
        <a:dk1>
          <a:srgbClr val="6B4587"/>
        </a:dk1>
        <a:lt1>
          <a:srgbClr val="CCECFF"/>
        </a:lt1>
        <a:dk2>
          <a:srgbClr val="A67FC4"/>
        </a:dk2>
        <a:lt2>
          <a:srgbClr val="66FFFF"/>
        </a:lt2>
        <a:accent1>
          <a:srgbClr val="0099FF"/>
        </a:accent1>
        <a:accent2>
          <a:srgbClr val="9999FF"/>
        </a:accent2>
        <a:accent3>
          <a:srgbClr val="D0C0DE"/>
        </a:accent3>
        <a:accent4>
          <a:srgbClr val="AEC9DA"/>
        </a:accent4>
        <a:accent5>
          <a:srgbClr val="AACAFF"/>
        </a:accent5>
        <a:accent6>
          <a:srgbClr val="8A8AE7"/>
        </a:accent6>
        <a:hlink>
          <a:srgbClr val="CC99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de diseño de puzzle</Template>
  <TotalTime>151</TotalTime>
  <Words>124</Words>
  <Application>Microsoft Office PowerPoint</Application>
  <PresentationFormat>Presentación en pantalla (4:3)</PresentationFormat>
  <Paragraphs>37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Plantilla de diseño de puzzle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dc:creator>integrave</dc:creator>
  <cp:keywords/>
  <dc:description/>
  <cp:lastModifiedBy>Admin</cp:lastModifiedBy>
  <cp:revision>9</cp:revision>
  <dcterms:created xsi:type="dcterms:W3CDTF">2006-09-24T22:51:41Z</dcterms:created>
  <dcterms:modified xsi:type="dcterms:W3CDTF">2012-06-19T05:05:22Z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TC010690323082</vt:lpwstr>
  </property>
</Properties>
</file>